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notesMasterIdLst>
    <p:notesMasterId r:id="rId19"/>
  </p:notesMasterIdLst>
  <p:sldIdLst>
    <p:sldId id="1064" r:id="rId2"/>
    <p:sldId id="1068" r:id="rId3"/>
    <p:sldId id="1066" r:id="rId4"/>
    <p:sldId id="1067" r:id="rId5"/>
    <p:sldId id="1069" r:id="rId6"/>
    <p:sldId id="1070" r:id="rId7"/>
    <p:sldId id="1078" r:id="rId8"/>
    <p:sldId id="1075" r:id="rId9"/>
    <p:sldId id="1077" r:id="rId10"/>
    <p:sldId id="1076" r:id="rId11"/>
    <p:sldId id="1079" r:id="rId12"/>
    <p:sldId id="1080" r:id="rId13"/>
    <p:sldId id="1081" r:id="rId14"/>
    <p:sldId id="1082" r:id="rId15"/>
    <p:sldId id="1084" r:id="rId16"/>
    <p:sldId id="1086" r:id="rId17"/>
    <p:sldId id="1087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000099"/>
    <a:srgbClr val="990000"/>
    <a:srgbClr val="800000"/>
    <a:srgbClr val="422C16"/>
    <a:srgbClr val="0C788E"/>
    <a:srgbClr val="025198"/>
    <a:srgbClr val="1C1C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52" autoAdjust="0"/>
  </p:normalViewPr>
  <p:slideViewPr>
    <p:cSldViewPr>
      <p:cViewPr varScale="1">
        <p:scale>
          <a:sx n="115" d="100"/>
          <a:sy n="115" d="100"/>
        </p:scale>
        <p:origin x="153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6BBDDE-EED7-44D2-85A6-3EDCC442EBF1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23F509F-91D4-4FD2-8BD1-5D2BC28BC67D}">
      <dgm:prSet phldrT="[Текст]" custT="1"/>
      <dgm:spPr/>
      <dgm:t>
        <a:bodyPr/>
        <a:lstStyle/>
        <a:p>
          <a:pPr algn="ctr"/>
          <a:r>
            <a:rPr lang="ru-RU" sz="2400" u="none" dirty="0">
              <a:solidFill>
                <a:schemeClr val="accent1"/>
              </a:solidFill>
              <a:effectLst/>
              <a:latin typeface="+mj-lt"/>
              <a:cs typeface="Arial" panose="020B0604020202020204" pitchFamily="34" charset="0"/>
            </a:rPr>
            <a:t>Традиционные</a:t>
          </a:r>
        </a:p>
        <a:p>
          <a:pPr algn="ctr"/>
          <a:r>
            <a:rPr lang="ru-RU" sz="2400" u="none" dirty="0">
              <a:solidFill>
                <a:schemeClr val="accent1"/>
              </a:solidFill>
              <a:effectLst/>
              <a:latin typeface="+mj-lt"/>
              <a:cs typeface="Arial" panose="020B0604020202020204" pitchFamily="34" charset="0"/>
            </a:rPr>
            <a:t>функции университета</a:t>
          </a:r>
          <a:endParaRPr lang="ru-RU" sz="2400" dirty="0"/>
        </a:p>
      </dgm:t>
    </dgm:pt>
    <dgm:pt modelId="{2EFDE041-33E8-4941-839B-BE8AEC24D20B}" type="parTrans" cxnId="{56C5D199-1AF8-4D0D-9602-8F5C23E706E0}">
      <dgm:prSet/>
      <dgm:spPr/>
      <dgm:t>
        <a:bodyPr/>
        <a:lstStyle/>
        <a:p>
          <a:endParaRPr lang="ru-RU"/>
        </a:p>
      </dgm:t>
    </dgm:pt>
    <dgm:pt modelId="{5262963A-0255-4B83-925A-109685491F96}" type="sibTrans" cxnId="{56C5D199-1AF8-4D0D-9602-8F5C23E706E0}">
      <dgm:prSet/>
      <dgm:spPr/>
      <dgm:t>
        <a:bodyPr/>
        <a:lstStyle/>
        <a:p>
          <a:endParaRPr lang="ru-RU"/>
        </a:p>
      </dgm:t>
    </dgm:pt>
    <dgm:pt modelId="{40CD6B0E-740C-4AE8-BECB-475EAE611A4B}">
      <dgm:prSet phldrT="[Текст]" custT="1"/>
      <dgm:spPr/>
      <dgm:t>
        <a:bodyPr/>
        <a:lstStyle/>
        <a:p>
          <a:r>
            <a:rPr lang="ru-RU" sz="1800" b="0" u="none" dirty="0">
              <a:solidFill>
                <a:schemeClr val="tx1"/>
              </a:solidFill>
              <a:effectLst/>
              <a:latin typeface="+mn-lt"/>
              <a:ea typeface="+mn-ea"/>
              <a:cs typeface="Arial" panose="020B0604020202020204" pitchFamily="34" charset="0"/>
            </a:rPr>
            <a:t>Сохранение культурно-образовательного национального потенциала</a:t>
          </a:r>
          <a:endParaRPr lang="ru-RU" sz="1800" b="0" dirty="0"/>
        </a:p>
      </dgm:t>
    </dgm:pt>
    <dgm:pt modelId="{97345BF9-1999-41EE-ACD7-FF73F6C14DA2}" type="parTrans" cxnId="{53B9D91D-DE80-49B1-8F29-DFB0F577ED47}">
      <dgm:prSet/>
      <dgm:spPr/>
      <dgm:t>
        <a:bodyPr/>
        <a:lstStyle/>
        <a:p>
          <a:endParaRPr lang="ru-RU"/>
        </a:p>
      </dgm:t>
    </dgm:pt>
    <dgm:pt modelId="{B1C1FA90-EA18-4FF3-80AF-48B17F558718}" type="sibTrans" cxnId="{53B9D91D-DE80-49B1-8F29-DFB0F577ED47}">
      <dgm:prSet/>
      <dgm:spPr/>
      <dgm:t>
        <a:bodyPr/>
        <a:lstStyle/>
        <a:p>
          <a:endParaRPr lang="ru-RU"/>
        </a:p>
      </dgm:t>
    </dgm:pt>
    <dgm:pt modelId="{A5E38788-2C51-49C9-BDD3-F45681C79CBD}">
      <dgm:prSet phldrT="[Текст]" custT="1"/>
      <dgm:spPr/>
      <dgm:t>
        <a:bodyPr/>
        <a:lstStyle/>
        <a:p>
          <a:r>
            <a:rPr lang="ru-RU" sz="1800" u="none" dirty="0">
              <a:solidFill>
                <a:schemeClr val="tx1"/>
              </a:solidFill>
              <a:effectLst/>
              <a:latin typeface="+mn-lt"/>
              <a:ea typeface="+mn-ea"/>
              <a:cs typeface="Arial" panose="020B0604020202020204" pitchFamily="34" charset="0"/>
            </a:rPr>
            <a:t>Повышение уровня образованности населения</a:t>
          </a:r>
          <a:endParaRPr lang="ru-RU" sz="1800" dirty="0"/>
        </a:p>
      </dgm:t>
    </dgm:pt>
    <dgm:pt modelId="{D4C12241-9A2E-470A-9DCA-9D046BDED993}" type="parTrans" cxnId="{EA6306E1-D25B-4428-B604-5F9CB444B794}">
      <dgm:prSet/>
      <dgm:spPr/>
      <dgm:t>
        <a:bodyPr/>
        <a:lstStyle/>
        <a:p>
          <a:endParaRPr lang="ru-RU"/>
        </a:p>
      </dgm:t>
    </dgm:pt>
    <dgm:pt modelId="{7FB5668B-2533-40CA-887E-A795F5BCDB3B}" type="sibTrans" cxnId="{EA6306E1-D25B-4428-B604-5F9CB444B794}">
      <dgm:prSet/>
      <dgm:spPr/>
      <dgm:t>
        <a:bodyPr/>
        <a:lstStyle/>
        <a:p>
          <a:endParaRPr lang="ru-RU"/>
        </a:p>
      </dgm:t>
    </dgm:pt>
    <dgm:pt modelId="{A0110484-6983-45D8-A435-DEA90B8F3A52}">
      <dgm:prSet phldrT="[Текст]" custT="1"/>
      <dgm:spPr/>
      <dgm:t>
        <a:bodyPr/>
        <a:lstStyle/>
        <a:p>
          <a:r>
            <a:rPr lang="ru-RU" sz="1800" u="none" dirty="0">
              <a:solidFill>
                <a:schemeClr val="tx1"/>
              </a:solidFill>
              <a:effectLst/>
              <a:latin typeface="+mn-lt"/>
              <a:ea typeface="+mn-ea"/>
              <a:cs typeface="Arial" panose="020B0604020202020204" pitchFamily="34" charset="0"/>
            </a:rPr>
            <a:t>Научно-техническое развития страны</a:t>
          </a:r>
          <a:endParaRPr lang="ru-RU" sz="1800" dirty="0"/>
        </a:p>
      </dgm:t>
    </dgm:pt>
    <dgm:pt modelId="{7376FAFB-FF27-4DAF-A4CD-139C88F69FE8}" type="parTrans" cxnId="{ED19AFAB-9D74-4EC9-B65A-6B09E1ABE9CB}">
      <dgm:prSet/>
      <dgm:spPr/>
      <dgm:t>
        <a:bodyPr/>
        <a:lstStyle/>
        <a:p>
          <a:endParaRPr lang="ru-RU"/>
        </a:p>
      </dgm:t>
    </dgm:pt>
    <dgm:pt modelId="{5FFD2C06-D9E6-4A3B-A936-D65B368060AB}" type="sibTrans" cxnId="{ED19AFAB-9D74-4EC9-B65A-6B09E1ABE9CB}">
      <dgm:prSet/>
      <dgm:spPr/>
      <dgm:t>
        <a:bodyPr/>
        <a:lstStyle/>
        <a:p>
          <a:endParaRPr lang="ru-RU"/>
        </a:p>
      </dgm:t>
    </dgm:pt>
    <dgm:pt modelId="{D7074434-DF1A-4806-86B1-ED50AC73C755}">
      <dgm:prSet phldrT="[Текст]" custT="1"/>
      <dgm:spPr/>
      <dgm:t>
        <a:bodyPr/>
        <a:lstStyle/>
        <a:p>
          <a:pPr algn="ctr" rtl="0"/>
          <a:r>
            <a:rPr lang="ru-RU" sz="2400" u="none" dirty="0">
              <a:solidFill>
                <a:schemeClr val="accent1"/>
              </a:solidFill>
              <a:effectLst/>
              <a:latin typeface="+mj-lt"/>
              <a:ea typeface="+mn-ea"/>
              <a:cs typeface="Arial" panose="020B0604020202020204" pitchFamily="34" charset="0"/>
            </a:rPr>
            <a:t>Современные</a:t>
          </a:r>
        </a:p>
        <a:p>
          <a:pPr algn="ctr" rtl="0"/>
          <a:r>
            <a:rPr lang="ru-RU" sz="2400" u="none" dirty="0">
              <a:solidFill>
                <a:schemeClr val="accent1"/>
              </a:solidFill>
              <a:effectLst/>
              <a:latin typeface="+mj-lt"/>
              <a:ea typeface="+mn-ea"/>
              <a:cs typeface="Arial" panose="020B0604020202020204" pitchFamily="34" charset="0"/>
            </a:rPr>
            <a:t>функции университета</a:t>
          </a:r>
          <a:endParaRPr lang="ru-RU" sz="2400" dirty="0"/>
        </a:p>
      </dgm:t>
    </dgm:pt>
    <dgm:pt modelId="{A3ED7639-6233-4C39-B10B-7445F5F212B0}" type="parTrans" cxnId="{986FFD3F-E918-4CA6-9F70-63C5786B66D1}">
      <dgm:prSet/>
      <dgm:spPr/>
      <dgm:t>
        <a:bodyPr/>
        <a:lstStyle/>
        <a:p>
          <a:endParaRPr lang="ru-RU"/>
        </a:p>
      </dgm:t>
    </dgm:pt>
    <dgm:pt modelId="{13752409-0E67-4DEE-9771-2A2BA0EEF1AC}" type="sibTrans" cxnId="{986FFD3F-E918-4CA6-9F70-63C5786B66D1}">
      <dgm:prSet/>
      <dgm:spPr/>
      <dgm:t>
        <a:bodyPr/>
        <a:lstStyle/>
        <a:p>
          <a:endParaRPr lang="ru-RU"/>
        </a:p>
      </dgm:t>
    </dgm:pt>
    <dgm:pt modelId="{83108D14-D0A2-47B4-8E56-FE1261BD3375}">
      <dgm:prSet phldrT="[Текст]" custT="1"/>
      <dgm:spPr/>
      <dgm:t>
        <a:bodyPr/>
        <a:lstStyle/>
        <a:p>
          <a:r>
            <a:rPr lang="ru-RU" sz="1800" u="none" dirty="0">
              <a:solidFill>
                <a:schemeClr val="tx1"/>
              </a:solidFill>
              <a:effectLst/>
              <a:latin typeface="+mn-lt"/>
              <a:ea typeface="+mn-ea"/>
              <a:cs typeface="Arial" panose="020B0604020202020204" pitchFamily="34" charset="0"/>
            </a:rPr>
            <a:t>Субъект экономики</a:t>
          </a:r>
          <a:endParaRPr lang="ru-RU" sz="1800" dirty="0"/>
        </a:p>
      </dgm:t>
    </dgm:pt>
    <dgm:pt modelId="{1412DF91-7200-4146-9699-321849184335}" type="parTrans" cxnId="{918A125A-4EF3-4037-A10A-B6B881B53E3D}">
      <dgm:prSet/>
      <dgm:spPr/>
      <dgm:t>
        <a:bodyPr/>
        <a:lstStyle/>
        <a:p>
          <a:endParaRPr lang="ru-RU"/>
        </a:p>
      </dgm:t>
    </dgm:pt>
    <dgm:pt modelId="{5331C446-88D0-4725-8860-68734136ECD7}" type="sibTrans" cxnId="{918A125A-4EF3-4037-A10A-B6B881B53E3D}">
      <dgm:prSet/>
      <dgm:spPr/>
      <dgm:t>
        <a:bodyPr/>
        <a:lstStyle/>
        <a:p>
          <a:endParaRPr lang="ru-RU"/>
        </a:p>
      </dgm:t>
    </dgm:pt>
    <dgm:pt modelId="{5DCDABB5-E62D-4245-B036-04C9A7BEFE64}">
      <dgm:prSet phldrT="[Текст]" custT="1"/>
      <dgm:spPr/>
      <dgm:t>
        <a:bodyPr/>
        <a:lstStyle/>
        <a:p>
          <a:r>
            <a:rPr lang="ru-RU" sz="1800" u="none" dirty="0">
              <a:solidFill>
                <a:schemeClr val="tx1"/>
              </a:solidFill>
              <a:effectLst/>
              <a:latin typeface="+mn-lt"/>
              <a:ea typeface="+mn-ea"/>
              <a:cs typeface="Arial" panose="020B0604020202020204" pitchFamily="34" charset="0"/>
            </a:rPr>
            <a:t>Товаропроизводитель интеллектуального продукта и образовательных услуг</a:t>
          </a:r>
          <a:endParaRPr lang="ru-RU" sz="1800" dirty="0"/>
        </a:p>
      </dgm:t>
    </dgm:pt>
    <dgm:pt modelId="{9F9F3431-7E4B-435D-A20E-C9A8B307E5BF}" type="parTrans" cxnId="{10E1C2CB-4E5A-47BE-B481-BE66800AD2A3}">
      <dgm:prSet/>
      <dgm:spPr/>
      <dgm:t>
        <a:bodyPr/>
        <a:lstStyle/>
        <a:p>
          <a:endParaRPr lang="ru-RU"/>
        </a:p>
      </dgm:t>
    </dgm:pt>
    <dgm:pt modelId="{150656CD-662E-4A1F-AC40-F0234DB0E9FB}" type="sibTrans" cxnId="{10E1C2CB-4E5A-47BE-B481-BE66800AD2A3}">
      <dgm:prSet/>
      <dgm:spPr/>
      <dgm:t>
        <a:bodyPr/>
        <a:lstStyle/>
        <a:p>
          <a:endParaRPr lang="ru-RU"/>
        </a:p>
      </dgm:t>
    </dgm:pt>
    <dgm:pt modelId="{987FFA06-DF40-424A-A425-7A18C27EB507}">
      <dgm:prSet phldrT="[Текст]" custT="1"/>
      <dgm:spPr/>
      <dgm:t>
        <a:bodyPr/>
        <a:lstStyle/>
        <a:p>
          <a:r>
            <a:rPr lang="ru-RU" sz="1800" u="none" dirty="0">
              <a:solidFill>
                <a:schemeClr val="tx1"/>
              </a:solidFill>
              <a:effectLst/>
              <a:latin typeface="+mn-lt"/>
              <a:ea typeface="+mn-ea"/>
              <a:cs typeface="Arial" panose="020B0604020202020204" pitchFamily="34" charset="0"/>
            </a:rPr>
            <a:t>Воспроизводство накопленных знаний и опыта поколений</a:t>
          </a:r>
          <a:endParaRPr lang="ru-RU" sz="1800" dirty="0"/>
        </a:p>
      </dgm:t>
    </dgm:pt>
    <dgm:pt modelId="{F6A7E120-5874-4DBB-9B4C-DA1228A73ED7}" type="parTrans" cxnId="{35694F63-AB92-4171-B57B-D7E776732315}">
      <dgm:prSet/>
      <dgm:spPr/>
      <dgm:t>
        <a:bodyPr/>
        <a:lstStyle/>
        <a:p>
          <a:endParaRPr lang="ru-RU"/>
        </a:p>
      </dgm:t>
    </dgm:pt>
    <dgm:pt modelId="{7A1986D4-E860-4113-B700-52192EBB4B07}" type="sibTrans" cxnId="{35694F63-AB92-4171-B57B-D7E776732315}">
      <dgm:prSet/>
      <dgm:spPr/>
      <dgm:t>
        <a:bodyPr/>
        <a:lstStyle/>
        <a:p>
          <a:endParaRPr lang="ru-RU"/>
        </a:p>
      </dgm:t>
    </dgm:pt>
    <dgm:pt modelId="{817511B6-79F9-4F4F-98E0-EF7DAD3F1E9E}" type="pres">
      <dgm:prSet presAssocID="{516BBDDE-EED7-44D2-85A6-3EDCC442EBF1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F7973CDB-188F-455E-A42D-5A1127A3A07A}" type="pres">
      <dgm:prSet presAssocID="{023F509F-91D4-4FD2-8BD1-5D2BC28BC67D}" presName="root" presStyleCnt="0">
        <dgm:presLayoutVars>
          <dgm:chMax/>
          <dgm:chPref/>
        </dgm:presLayoutVars>
      </dgm:prSet>
      <dgm:spPr/>
    </dgm:pt>
    <dgm:pt modelId="{7CD4C324-A68B-4F5C-B0C9-A42D32FE0FA7}" type="pres">
      <dgm:prSet presAssocID="{023F509F-91D4-4FD2-8BD1-5D2BC28BC67D}" presName="rootComposite" presStyleCnt="0">
        <dgm:presLayoutVars/>
      </dgm:prSet>
      <dgm:spPr/>
    </dgm:pt>
    <dgm:pt modelId="{CF357675-2058-45E1-9B35-E515CB6079AA}" type="pres">
      <dgm:prSet presAssocID="{023F509F-91D4-4FD2-8BD1-5D2BC28BC67D}" presName="ParentAccent" presStyleLbl="alignNode1" presStyleIdx="0" presStyleCnt="2"/>
      <dgm:spPr/>
    </dgm:pt>
    <dgm:pt modelId="{DA1FE09F-C5E6-4795-9C0A-61A79FE66FBD}" type="pres">
      <dgm:prSet presAssocID="{023F509F-91D4-4FD2-8BD1-5D2BC28BC67D}" presName="ParentSmallAccent" presStyleLbl="fgAcc1" presStyleIdx="0" presStyleCnt="2"/>
      <dgm:spPr/>
    </dgm:pt>
    <dgm:pt modelId="{B8257E23-99D6-45FB-BF27-E3B46AAA5A56}" type="pres">
      <dgm:prSet presAssocID="{023F509F-91D4-4FD2-8BD1-5D2BC28BC67D}" presName="Parent" presStyleLbl="revTx" presStyleIdx="0" presStyleCnt="8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31473D-AD14-4C05-A479-A98F75F0C6C5}" type="pres">
      <dgm:prSet presAssocID="{023F509F-91D4-4FD2-8BD1-5D2BC28BC67D}" presName="childShape" presStyleCnt="0">
        <dgm:presLayoutVars>
          <dgm:chMax val="0"/>
          <dgm:chPref val="0"/>
        </dgm:presLayoutVars>
      </dgm:prSet>
      <dgm:spPr/>
    </dgm:pt>
    <dgm:pt modelId="{35ACBBCD-5435-46C7-AE03-340A4F8D0FE6}" type="pres">
      <dgm:prSet presAssocID="{40CD6B0E-740C-4AE8-BECB-475EAE611A4B}" presName="childComposite" presStyleCnt="0">
        <dgm:presLayoutVars>
          <dgm:chMax val="0"/>
          <dgm:chPref val="0"/>
        </dgm:presLayoutVars>
      </dgm:prSet>
      <dgm:spPr/>
    </dgm:pt>
    <dgm:pt modelId="{334025B5-F653-4152-8CC7-9EC28AAEE09E}" type="pres">
      <dgm:prSet presAssocID="{40CD6B0E-740C-4AE8-BECB-475EAE611A4B}" presName="ChildAccent" presStyleLbl="solidFgAcc1" presStyleIdx="0" presStyleCnt="6"/>
      <dgm:spPr/>
    </dgm:pt>
    <dgm:pt modelId="{B483806F-C127-4969-B248-E6DF666CA8F6}" type="pres">
      <dgm:prSet presAssocID="{40CD6B0E-740C-4AE8-BECB-475EAE611A4B}" presName="Child" presStyleLbl="revTx" presStyleIdx="1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F5D63F-43C3-436A-9511-267787492848}" type="pres">
      <dgm:prSet presAssocID="{A5E38788-2C51-49C9-BDD3-F45681C79CBD}" presName="childComposite" presStyleCnt="0">
        <dgm:presLayoutVars>
          <dgm:chMax val="0"/>
          <dgm:chPref val="0"/>
        </dgm:presLayoutVars>
      </dgm:prSet>
      <dgm:spPr/>
    </dgm:pt>
    <dgm:pt modelId="{45A791EB-409F-4A7F-AF96-800CEF0C27C1}" type="pres">
      <dgm:prSet presAssocID="{A5E38788-2C51-49C9-BDD3-F45681C79CBD}" presName="ChildAccent" presStyleLbl="solidFgAcc1" presStyleIdx="1" presStyleCnt="6"/>
      <dgm:spPr/>
    </dgm:pt>
    <dgm:pt modelId="{190B9AE8-C7EA-4BCD-86A3-AB5FF6F3C7C1}" type="pres">
      <dgm:prSet presAssocID="{A5E38788-2C51-49C9-BDD3-F45681C79CBD}" presName="Child" presStyleLbl="revTx" presStyleIdx="2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235C1C-70D8-42BF-83D1-21634DDC36C6}" type="pres">
      <dgm:prSet presAssocID="{A0110484-6983-45D8-A435-DEA90B8F3A52}" presName="childComposite" presStyleCnt="0">
        <dgm:presLayoutVars>
          <dgm:chMax val="0"/>
          <dgm:chPref val="0"/>
        </dgm:presLayoutVars>
      </dgm:prSet>
      <dgm:spPr/>
    </dgm:pt>
    <dgm:pt modelId="{33A301D1-9F8C-424B-9719-5977D5BB3F75}" type="pres">
      <dgm:prSet presAssocID="{A0110484-6983-45D8-A435-DEA90B8F3A52}" presName="ChildAccent" presStyleLbl="solidFgAcc1" presStyleIdx="2" presStyleCnt="6"/>
      <dgm:spPr/>
    </dgm:pt>
    <dgm:pt modelId="{4DB6EC5A-7FE4-4ADA-9922-64C8BBE57388}" type="pres">
      <dgm:prSet presAssocID="{A0110484-6983-45D8-A435-DEA90B8F3A52}" presName="Child" presStyleLbl="revTx" presStyleIdx="3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4AD2B4-6572-41DA-AD7E-AA6A6BE1161D}" type="pres">
      <dgm:prSet presAssocID="{987FFA06-DF40-424A-A425-7A18C27EB507}" presName="childComposite" presStyleCnt="0">
        <dgm:presLayoutVars>
          <dgm:chMax val="0"/>
          <dgm:chPref val="0"/>
        </dgm:presLayoutVars>
      </dgm:prSet>
      <dgm:spPr/>
    </dgm:pt>
    <dgm:pt modelId="{78102E56-2332-4FC4-B461-4AF176C71DB8}" type="pres">
      <dgm:prSet presAssocID="{987FFA06-DF40-424A-A425-7A18C27EB507}" presName="ChildAccent" presStyleLbl="solidFgAcc1" presStyleIdx="3" presStyleCnt="6"/>
      <dgm:spPr/>
    </dgm:pt>
    <dgm:pt modelId="{F935482F-CF1D-46C4-BF97-2C89FCC5A98A}" type="pres">
      <dgm:prSet presAssocID="{987FFA06-DF40-424A-A425-7A18C27EB507}" presName="Child" presStyleLbl="revTx" presStyleIdx="4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BCD3EA-6AF5-4056-BA07-3E9FA2487639}" type="pres">
      <dgm:prSet presAssocID="{D7074434-DF1A-4806-86B1-ED50AC73C755}" presName="root" presStyleCnt="0">
        <dgm:presLayoutVars>
          <dgm:chMax/>
          <dgm:chPref/>
        </dgm:presLayoutVars>
      </dgm:prSet>
      <dgm:spPr/>
    </dgm:pt>
    <dgm:pt modelId="{9BDB10B3-6E0B-4353-B237-9B5F88A50272}" type="pres">
      <dgm:prSet presAssocID="{D7074434-DF1A-4806-86B1-ED50AC73C755}" presName="rootComposite" presStyleCnt="0">
        <dgm:presLayoutVars/>
      </dgm:prSet>
      <dgm:spPr/>
    </dgm:pt>
    <dgm:pt modelId="{E69AB891-3215-4C9C-A6BD-0450DACA4A56}" type="pres">
      <dgm:prSet presAssocID="{D7074434-DF1A-4806-86B1-ED50AC73C755}" presName="ParentAccent" presStyleLbl="alignNode1" presStyleIdx="1" presStyleCnt="2"/>
      <dgm:spPr/>
    </dgm:pt>
    <dgm:pt modelId="{08282120-2546-4B5F-9A2B-1304B1D6A256}" type="pres">
      <dgm:prSet presAssocID="{D7074434-DF1A-4806-86B1-ED50AC73C755}" presName="ParentSmallAccent" presStyleLbl="fgAcc1" presStyleIdx="1" presStyleCnt="2"/>
      <dgm:spPr/>
    </dgm:pt>
    <dgm:pt modelId="{FA718B7D-585D-4322-B929-BC26029DB32A}" type="pres">
      <dgm:prSet presAssocID="{D7074434-DF1A-4806-86B1-ED50AC73C755}" presName="Parent" presStyleLbl="revTx" presStyleIdx="5" presStyleCnt="8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EE736A-CBF9-415B-9E1F-19D252657701}" type="pres">
      <dgm:prSet presAssocID="{D7074434-DF1A-4806-86B1-ED50AC73C755}" presName="childShape" presStyleCnt="0">
        <dgm:presLayoutVars>
          <dgm:chMax val="0"/>
          <dgm:chPref val="0"/>
        </dgm:presLayoutVars>
      </dgm:prSet>
      <dgm:spPr/>
    </dgm:pt>
    <dgm:pt modelId="{BA4E5BEE-E26F-4113-86B5-40525610C3B5}" type="pres">
      <dgm:prSet presAssocID="{83108D14-D0A2-47B4-8E56-FE1261BD3375}" presName="childComposite" presStyleCnt="0">
        <dgm:presLayoutVars>
          <dgm:chMax val="0"/>
          <dgm:chPref val="0"/>
        </dgm:presLayoutVars>
      </dgm:prSet>
      <dgm:spPr/>
    </dgm:pt>
    <dgm:pt modelId="{0CAF05CB-CC18-4DC6-9E60-B3F2C5673469}" type="pres">
      <dgm:prSet presAssocID="{83108D14-D0A2-47B4-8E56-FE1261BD3375}" presName="ChildAccent" presStyleLbl="solidFgAcc1" presStyleIdx="4" presStyleCnt="6"/>
      <dgm:spPr/>
    </dgm:pt>
    <dgm:pt modelId="{4E0BB948-F07A-4511-9C03-C30680F95FE5}" type="pres">
      <dgm:prSet presAssocID="{83108D14-D0A2-47B4-8E56-FE1261BD3375}" presName="Child" presStyleLbl="revTx" presStyleIdx="6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FD66F1-57D0-44E3-947A-8E23182A0A9D}" type="pres">
      <dgm:prSet presAssocID="{5DCDABB5-E62D-4245-B036-04C9A7BEFE64}" presName="childComposite" presStyleCnt="0">
        <dgm:presLayoutVars>
          <dgm:chMax val="0"/>
          <dgm:chPref val="0"/>
        </dgm:presLayoutVars>
      </dgm:prSet>
      <dgm:spPr/>
    </dgm:pt>
    <dgm:pt modelId="{CDEC0D6C-3C09-4E50-A211-30AEA5826118}" type="pres">
      <dgm:prSet presAssocID="{5DCDABB5-E62D-4245-B036-04C9A7BEFE64}" presName="ChildAccent" presStyleLbl="solidFgAcc1" presStyleIdx="5" presStyleCnt="6"/>
      <dgm:spPr/>
    </dgm:pt>
    <dgm:pt modelId="{7F5544D8-B1EC-42DF-BB8C-4585CC6CFB57}" type="pres">
      <dgm:prSet presAssocID="{5DCDABB5-E62D-4245-B036-04C9A7BEFE64}" presName="Child" presStyleLbl="revTx" presStyleIdx="7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D19AFAB-9D74-4EC9-B65A-6B09E1ABE9CB}" srcId="{023F509F-91D4-4FD2-8BD1-5D2BC28BC67D}" destId="{A0110484-6983-45D8-A435-DEA90B8F3A52}" srcOrd="2" destOrd="0" parTransId="{7376FAFB-FF27-4DAF-A4CD-139C88F69FE8}" sibTransId="{5FFD2C06-D9E6-4A3B-A936-D65B368060AB}"/>
    <dgm:cxn modelId="{EA6306E1-D25B-4428-B604-5F9CB444B794}" srcId="{023F509F-91D4-4FD2-8BD1-5D2BC28BC67D}" destId="{A5E38788-2C51-49C9-BDD3-F45681C79CBD}" srcOrd="1" destOrd="0" parTransId="{D4C12241-9A2E-470A-9DCA-9D046BDED993}" sibTransId="{7FB5668B-2533-40CA-887E-A795F5BCDB3B}"/>
    <dgm:cxn modelId="{22EA78C8-B2DA-4DD8-BAFE-3284C0A3681C}" type="presOf" srcId="{83108D14-D0A2-47B4-8E56-FE1261BD3375}" destId="{4E0BB948-F07A-4511-9C03-C30680F95FE5}" srcOrd="0" destOrd="0" presId="urn:microsoft.com/office/officeart/2008/layout/SquareAccentList"/>
    <dgm:cxn modelId="{EBAB0C7E-4EF3-4AD3-9957-9A56AB74FCD4}" type="presOf" srcId="{987FFA06-DF40-424A-A425-7A18C27EB507}" destId="{F935482F-CF1D-46C4-BF97-2C89FCC5A98A}" srcOrd="0" destOrd="0" presId="urn:microsoft.com/office/officeart/2008/layout/SquareAccentList"/>
    <dgm:cxn modelId="{4F8EA19D-9714-44D2-8FD3-1C3CB7D3CFC8}" type="presOf" srcId="{A0110484-6983-45D8-A435-DEA90B8F3A52}" destId="{4DB6EC5A-7FE4-4ADA-9922-64C8BBE57388}" srcOrd="0" destOrd="0" presId="urn:microsoft.com/office/officeart/2008/layout/SquareAccentList"/>
    <dgm:cxn modelId="{56C5D199-1AF8-4D0D-9602-8F5C23E706E0}" srcId="{516BBDDE-EED7-44D2-85A6-3EDCC442EBF1}" destId="{023F509F-91D4-4FD2-8BD1-5D2BC28BC67D}" srcOrd="0" destOrd="0" parTransId="{2EFDE041-33E8-4941-839B-BE8AEC24D20B}" sibTransId="{5262963A-0255-4B83-925A-109685491F96}"/>
    <dgm:cxn modelId="{7E4BC4B3-E0F4-48F9-A1B6-4057F9D74FE8}" type="presOf" srcId="{40CD6B0E-740C-4AE8-BECB-475EAE611A4B}" destId="{B483806F-C127-4969-B248-E6DF666CA8F6}" srcOrd="0" destOrd="0" presId="urn:microsoft.com/office/officeart/2008/layout/SquareAccentList"/>
    <dgm:cxn modelId="{12FE43F2-BA43-4B13-8586-D5EDD106A003}" type="presOf" srcId="{A5E38788-2C51-49C9-BDD3-F45681C79CBD}" destId="{190B9AE8-C7EA-4BCD-86A3-AB5FF6F3C7C1}" srcOrd="0" destOrd="0" presId="urn:microsoft.com/office/officeart/2008/layout/SquareAccentList"/>
    <dgm:cxn modelId="{918A125A-4EF3-4037-A10A-B6B881B53E3D}" srcId="{D7074434-DF1A-4806-86B1-ED50AC73C755}" destId="{83108D14-D0A2-47B4-8E56-FE1261BD3375}" srcOrd="0" destOrd="0" parTransId="{1412DF91-7200-4146-9699-321849184335}" sibTransId="{5331C446-88D0-4725-8860-68734136ECD7}"/>
    <dgm:cxn modelId="{77259184-697A-4F65-B510-2EA82CC2ADC1}" type="presOf" srcId="{023F509F-91D4-4FD2-8BD1-5D2BC28BC67D}" destId="{B8257E23-99D6-45FB-BF27-E3B46AAA5A56}" srcOrd="0" destOrd="0" presId="urn:microsoft.com/office/officeart/2008/layout/SquareAccentList"/>
    <dgm:cxn modelId="{53B9D91D-DE80-49B1-8F29-DFB0F577ED47}" srcId="{023F509F-91D4-4FD2-8BD1-5D2BC28BC67D}" destId="{40CD6B0E-740C-4AE8-BECB-475EAE611A4B}" srcOrd="0" destOrd="0" parTransId="{97345BF9-1999-41EE-ACD7-FF73F6C14DA2}" sibTransId="{B1C1FA90-EA18-4FF3-80AF-48B17F558718}"/>
    <dgm:cxn modelId="{04A70058-8E79-43B2-AD9E-3C9DA3C6A421}" type="presOf" srcId="{D7074434-DF1A-4806-86B1-ED50AC73C755}" destId="{FA718B7D-585D-4322-B929-BC26029DB32A}" srcOrd="0" destOrd="0" presId="urn:microsoft.com/office/officeart/2008/layout/SquareAccentList"/>
    <dgm:cxn modelId="{CD122E23-C781-449E-A5C8-D6E74AF08663}" type="presOf" srcId="{5DCDABB5-E62D-4245-B036-04C9A7BEFE64}" destId="{7F5544D8-B1EC-42DF-BB8C-4585CC6CFB57}" srcOrd="0" destOrd="0" presId="urn:microsoft.com/office/officeart/2008/layout/SquareAccentList"/>
    <dgm:cxn modelId="{1C792E36-5DB3-4742-8DF5-D0DA319E0250}" type="presOf" srcId="{516BBDDE-EED7-44D2-85A6-3EDCC442EBF1}" destId="{817511B6-79F9-4F4F-98E0-EF7DAD3F1E9E}" srcOrd="0" destOrd="0" presId="urn:microsoft.com/office/officeart/2008/layout/SquareAccentList"/>
    <dgm:cxn modelId="{10E1C2CB-4E5A-47BE-B481-BE66800AD2A3}" srcId="{D7074434-DF1A-4806-86B1-ED50AC73C755}" destId="{5DCDABB5-E62D-4245-B036-04C9A7BEFE64}" srcOrd="1" destOrd="0" parTransId="{9F9F3431-7E4B-435D-A20E-C9A8B307E5BF}" sibTransId="{150656CD-662E-4A1F-AC40-F0234DB0E9FB}"/>
    <dgm:cxn modelId="{35694F63-AB92-4171-B57B-D7E776732315}" srcId="{023F509F-91D4-4FD2-8BD1-5D2BC28BC67D}" destId="{987FFA06-DF40-424A-A425-7A18C27EB507}" srcOrd="3" destOrd="0" parTransId="{F6A7E120-5874-4DBB-9B4C-DA1228A73ED7}" sibTransId="{7A1986D4-E860-4113-B700-52192EBB4B07}"/>
    <dgm:cxn modelId="{986FFD3F-E918-4CA6-9F70-63C5786B66D1}" srcId="{516BBDDE-EED7-44D2-85A6-3EDCC442EBF1}" destId="{D7074434-DF1A-4806-86B1-ED50AC73C755}" srcOrd="1" destOrd="0" parTransId="{A3ED7639-6233-4C39-B10B-7445F5F212B0}" sibTransId="{13752409-0E67-4DEE-9771-2A2BA0EEF1AC}"/>
    <dgm:cxn modelId="{300B74D8-3497-4F36-9774-12A9BC41BE18}" type="presParOf" srcId="{817511B6-79F9-4F4F-98E0-EF7DAD3F1E9E}" destId="{F7973CDB-188F-455E-A42D-5A1127A3A07A}" srcOrd="0" destOrd="0" presId="urn:microsoft.com/office/officeart/2008/layout/SquareAccentList"/>
    <dgm:cxn modelId="{8646F6AD-B118-4D49-9372-12AD75F8E227}" type="presParOf" srcId="{F7973CDB-188F-455E-A42D-5A1127A3A07A}" destId="{7CD4C324-A68B-4F5C-B0C9-A42D32FE0FA7}" srcOrd="0" destOrd="0" presId="urn:microsoft.com/office/officeart/2008/layout/SquareAccentList"/>
    <dgm:cxn modelId="{809CA41F-9186-439E-9031-032552AE5DA2}" type="presParOf" srcId="{7CD4C324-A68B-4F5C-B0C9-A42D32FE0FA7}" destId="{CF357675-2058-45E1-9B35-E515CB6079AA}" srcOrd="0" destOrd="0" presId="urn:microsoft.com/office/officeart/2008/layout/SquareAccentList"/>
    <dgm:cxn modelId="{22266253-D4FE-4BB4-B552-FBAFC2003CDD}" type="presParOf" srcId="{7CD4C324-A68B-4F5C-B0C9-A42D32FE0FA7}" destId="{DA1FE09F-C5E6-4795-9C0A-61A79FE66FBD}" srcOrd="1" destOrd="0" presId="urn:microsoft.com/office/officeart/2008/layout/SquareAccentList"/>
    <dgm:cxn modelId="{8B03A100-DAA1-4CBB-84F4-F54F2027A3A9}" type="presParOf" srcId="{7CD4C324-A68B-4F5C-B0C9-A42D32FE0FA7}" destId="{B8257E23-99D6-45FB-BF27-E3B46AAA5A56}" srcOrd="2" destOrd="0" presId="urn:microsoft.com/office/officeart/2008/layout/SquareAccentList"/>
    <dgm:cxn modelId="{36991129-AAA9-47BB-AC70-14BF14F7CBAF}" type="presParOf" srcId="{F7973CDB-188F-455E-A42D-5A1127A3A07A}" destId="{DE31473D-AD14-4C05-A479-A98F75F0C6C5}" srcOrd="1" destOrd="0" presId="urn:microsoft.com/office/officeart/2008/layout/SquareAccentList"/>
    <dgm:cxn modelId="{1B026634-7DC4-4A06-A53E-A84B3DDF4D2A}" type="presParOf" srcId="{DE31473D-AD14-4C05-A479-A98F75F0C6C5}" destId="{35ACBBCD-5435-46C7-AE03-340A4F8D0FE6}" srcOrd="0" destOrd="0" presId="urn:microsoft.com/office/officeart/2008/layout/SquareAccentList"/>
    <dgm:cxn modelId="{61C920E8-CCCA-4FFD-8F36-3197EE60964E}" type="presParOf" srcId="{35ACBBCD-5435-46C7-AE03-340A4F8D0FE6}" destId="{334025B5-F653-4152-8CC7-9EC28AAEE09E}" srcOrd="0" destOrd="0" presId="urn:microsoft.com/office/officeart/2008/layout/SquareAccentList"/>
    <dgm:cxn modelId="{1D93A4A5-70E5-45CE-B8F1-63F04408B8C2}" type="presParOf" srcId="{35ACBBCD-5435-46C7-AE03-340A4F8D0FE6}" destId="{B483806F-C127-4969-B248-E6DF666CA8F6}" srcOrd="1" destOrd="0" presId="urn:microsoft.com/office/officeart/2008/layout/SquareAccentList"/>
    <dgm:cxn modelId="{E4311D0E-AE39-40EF-B689-64C0C721D654}" type="presParOf" srcId="{DE31473D-AD14-4C05-A479-A98F75F0C6C5}" destId="{DDF5D63F-43C3-436A-9511-267787492848}" srcOrd="1" destOrd="0" presId="urn:microsoft.com/office/officeart/2008/layout/SquareAccentList"/>
    <dgm:cxn modelId="{FF238DE7-B4F0-4B4C-B88A-E88E0416E566}" type="presParOf" srcId="{DDF5D63F-43C3-436A-9511-267787492848}" destId="{45A791EB-409F-4A7F-AF96-800CEF0C27C1}" srcOrd="0" destOrd="0" presId="urn:microsoft.com/office/officeart/2008/layout/SquareAccentList"/>
    <dgm:cxn modelId="{93EBCCBB-44FD-4C2F-9B1A-06D44A9B29F9}" type="presParOf" srcId="{DDF5D63F-43C3-436A-9511-267787492848}" destId="{190B9AE8-C7EA-4BCD-86A3-AB5FF6F3C7C1}" srcOrd="1" destOrd="0" presId="urn:microsoft.com/office/officeart/2008/layout/SquareAccentList"/>
    <dgm:cxn modelId="{3444A955-0469-41CC-B884-79740E35FF62}" type="presParOf" srcId="{DE31473D-AD14-4C05-A479-A98F75F0C6C5}" destId="{1C235C1C-70D8-42BF-83D1-21634DDC36C6}" srcOrd="2" destOrd="0" presId="urn:microsoft.com/office/officeart/2008/layout/SquareAccentList"/>
    <dgm:cxn modelId="{2BBE0D95-E260-4393-BF8D-C338B519BE31}" type="presParOf" srcId="{1C235C1C-70D8-42BF-83D1-21634DDC36C6}" destId="{33A301D1-9F8C-424B-9719-5977D5BB3F75}" srcOrd="0" destOrd="0" presId="urn:microsoft.com/office/officeart/2008/layout/SquareAccentList"/>
    <dgm:cxn modelId="{6E7E2413-357B-4250-9BED-938D9677F318}" type="presParOf" srcId="{1C235C1C-70D8-42BF-83D1-21634DDC36C6}" destId="{4DB6EC5A-7FE4-4ADA-9922-64C8BBE57388}" srcOrd="1" destOrd="0" presId="urn:microsoft.com/office/officeart/2008/layout/SquareAccentList"/>
    <dgm:cxn modelId="{E47C88D7-20BF-4285-9E14-949915279E73}" type="presParOf" srcId="{DE31473D-AD14-4C05-A479-A98F75F0C6C5}" destId="{9C4AD2B4-6572-41DA-AD7E-AA6A6BE1161D}" srcOrd="3" destOrd="0" presId="urn:microsoft.com/office/officeart/2008/layout/SquareAccentList"/>
    <dgm:cxn modelId="{C5327A22-3841-4F09-B1C5-C88FEE0FBB70}" type="presParOf" srcId="{9C4AD2B4-6572-41DA-AD7E-AA6A6BE1161D}" destId="{78102E56-2332-4FC4-B461-4AF176C71DB8}" srcOrd="0" destOrd="0" presId="urn:microsoft.com/office/officeart/2008/layout/SquareAccentList"/>
    <dgm:cxn modelId="{E8685512-DE75-478C-A98B-69D04CCAB5BA}" type="presParOf" srcId="{9C4AD2B4-6572-41DA-AD7E-AA6A6BE1161D}" destId="{F935482F-CF1D-46C4-BF97-2C89FCC5A98A}" srcOrd="1" destOrd="0" presId="urn:microsoft.com/office/officeart/2008/layout/SquareAccentList"/>
    <dgm:cxn modelId="{EC2089A8-005A-4010-8C29-2C3AD6711918}" type="presParOf" srcId="{817511B6-79F9-4F4F-98E0-EF7DAD3F1E9E}" destId="{72BCD3EA-6AF5-4056-BA07-3E9FA2487639}" srcOrd="1" destOrd="0" presId="urn:microsoft.com/office/officeart/2008/layout/SquareAccentList"/>
    <dgm:cxn modelId="{9D75C6CE-5109-4E8C-BDFB-58212008434E}" type="presParOf" srcId="{72BCD3EA-6AF5-4056-BA07-3E9FA2487639}" destId="{9BDB10B3-6E0B-4353-B237-9B5F88A50272}" srcOrd="0" destOrd="0" presId="urn:microsoft.com/office/officeart/2008/layout/SquareAccentList"/>
    <dgm:cxn modelId="{1B6BC288-D4BE-4E58-B042-40ECA829314B}" type="presParOf" srcId="{9BDB10B3-6E0B-4353-B237-9B5F88A50272}" destId="{E69AB891-3215-4C9C-A6BD-0450DACA4A56}" srcOrd="0" destOrd="0" presId="urn:microsoft.com/office/officeart/2008/layout/SquareAccentList"/>
    <dgm:cxn modelId="{F4F3CE3C-3690-43A8-8D7F-0F6B724A6256}" type="presParOf" srcId="{9BDB10B3-6E0B-4353-B237-9B5F88A50272}" destId="{08282120-2546-4B5F-9A2B-1304B1D6A256}" srcOrd="1" destOrd="0" presId="urn:microsoft.com/office/officeart/2008/layout/SquareAccentList"/>
    <dgm:cxn modelId="{580C0415-6A2E-4C20-8B42-1EAC27448BDF}" type="presParOf" srcId="{9BDB10B3-6E0B-4353-B237-9B5F88A50272}" destId="{FA718B7D-585D-4322-B929-BC26029DB32A}" srcOrd="2" destOrd="0" presId="urn:microsoft.com/office/officeart/2008/layout/SquareAccentList"/>
    <dgm:cxn modelId="{0F144872-2D62-42B1-91D8-0DCAAF061F8D}" type="presParOf" srcId="{72BCD3EA-6AF5-4056-BA07-3E9FA2487639}" destId="{80EE736A-CBF9-415B-9E1F-19D252657701}" srcOrd="1" destOrd="0" presId="urn:microsoft.com/office/officeart/2008/layout/SquareAccentList"/>
    <dgm:cxn modelId="{C16F780E-5CDE-465A-B016-B24C2BD60598}" type="presParOf" srcId="{80EE736A-CBF9-415B-9E1F-19D252657701}" destId="{BA4E5BEE-E26F-4113-86B5-40525610C3B5}" srcOrd="0" destOrd="0" presId="urn:microsoft.com/office/officeart/2008/layout/SquareAccentList"/>
    <dgm:cxn modelId="{1A2839AA-F30B-4088-9CB4-EC773913FD6B}" type="presParOf" srcId="{BA4E5BEE-E26F-4113-86B5-40525610C3B5}" destId="{0CAF05CB-CC18-4DC6-9E60-B3F2C5673469}" srcOrd="0" destOrd="0" presId="urn:microsoft.com/office/officeart/2008/layout/SquareAccentList"/>
    <dgm:cxn modelId="{E5C60FA4-BD55-4A1B-9EC3-7C5BE2E560CA}" type="presParOf" srcId="{BA4E5BEE-E26F-4113-86B5-40525610C3B5}" destId="{4E0BB948-F07A-4511-9C03-C30680F95FE5}" srcOrd="1" destOrd="0" presId="urn:microsoft.com/office/officeart/2008/layout/SquareAccentList"/>
    <dgm:cxn modelId="{953FF663-C980-4C1B-9C7A-AC443A393568}" type="presParOf" srcId="{80EE736A-CBF9-415B-9E1F-19D252657701}" destId="{12FD66F1-57D0-44E3-947A-8E23182A0A9D}" srcOrd="1" destOrd="0" presId="urn:microsoft.com/office/officeart/2008/layout/SquareAccentList"/>
    <dgm:cxn modelId="{1C2059C1-A589-40F4-A35D-775FF8F6667D}" type="presParOf" srcId="{12FD66F1-57D0-44E3-947A-8E23182A0A9D}" destId="{CDEC0D6C-3C09-4E50-A211-30AEA5826118}" srcOrd="0" destOrd="0" presId="urn:microsoft.com/office/officeart/2008/layout/SquareAccentList"/>
    <dgm:cxn modelId="{FA43FD3C-3AE0-461D-8939-8C1235CFC309}" type="presParOf" srcId="{12FD66F1-57D0-44E3-947A-8E23182A0A9D}" destId="{7F5544D8-B1EC-42DF-BB8C-4585CC6CFB57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16BBDDE-EED7-44D2-85A6-3EDCC442EBF1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23F509F-91D4-4FD2-8BD1-5D2BC28BC67D}">
      <dgm:prSet phldrT="[Текст]" custT="1"/>
      <dgm:spPr/>
      <dgm:t>
        <a:bodyPr/>
        <a:lstStyle/>
        <a:p>
          <a:pPr algn="ctr"/>
          <a:r>
            <a:rPr lang="ru-RU" sz="2400" b="0" u="none" dirty="0">
              <a:solidFill>
                <a:srgbClr val="FF0000"/>
              </a:solidFill>
              <a:effectLst/>
              <a:latin typeface="+mj-lt"/>
              <a:cs typeface="Arial" panose="020B0604020202020204" pitchFamily="34" charset="0"/>
            </a:rPr>
            <a:t>Проблемы</a:t>
          </a:r>
          <a:endParaRPr lang="ru-RU" sz="2400" b="0" dirty="0">
            <a:solidFill>
              <a:srgbClr val="FF0000"/>
            </a:solidFill>
          </a:endParaRPr>
        </a:p>
      </dgm:t>
    </dgm:pt>
    <dgm:pt modelId="{2EFDE041-33E8-4941-839B-BE8AEC24D20B}" type="parTrans" cxnId="{56C5D199-1AF8-4D0D-9602-8F5C23E706E0}">
      <dgm:prSet/>
      <dgm:spPr/>
      <dgm:t>
        <a:bodyPr/>
        <a:lstStyle/>
        <a:p>
          <a:endParaRPr lang="ru-RU"/>
        </a:p>
      </dgm:t>
    </dgm:pt>
    <dgm:pt modelId="{5262963A-0255-4B83-925A-109685491F96}" type="sibTrans" cxnId="{56C5D199-1AF8-4D0D-9602-8F5C23E706E0}">
      <dgm:prSet/>
      <dgm:spPr/>
      <dgm:t>
        <a:bodyPr/>
        <a:lstStyle/>
        <a:p>
          <a:endParaRPr lang="ru-RU"/>
        </a:p>
      </dgm:t>
    </dgm:pt>
    <dgm:pt modelId="{40CD6B0E-740C-4AE8-BECB-475EAE611A4B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400" b="0" u="none" dirty="0">
              <a:solidFill>
                <a:schemeClr val="tx1"/>
              </a:solidFill>
              <a:effectLst/>
              <a:latin typeface="+mn-lt"/>
              <a:ea typeface="+mn-ea"/>
              <a:cs typeface="Arial" panose="020B0604020202020204" pitchFamily="34" charset="0"/>
            </a:rPr>
            <a:t>Низкий уровень государственной поддержки экспортных способностей предприятий</a:t>
          </a:r>
          <a:endParaRPr lang="ru-RU" sz="1400" b="0" dirty="0"/>
        </a:p>
      </dgm:t>
    </dgm:pt>
    <dgm:pt modelId="{97345BF9-1999-41EE-ACD7-FF73F6C14DA2}" type="parTrans" cxnId="{53B9D91D-DE80-49B1-8F29-DFB0F577ED47}">
      <dgm:prSet/>
      <dgm:spPr/>
      <dgm:t>
        <a:bodyPr/>
        <a:lstStyle/>
        <a:p>
          <a:endParaRPr lang="ru-RU"/>
        </a:p>
      </dgm:t>
    </dgm:pt>
    <dgm:pt modelId="{B1C1FA90-EA18-4FF3-80AF-48B17F558718}" type="sibTrans" cxnId="{53B9D91D-DE80-49B1-8F29-DFB0F577ED47}">
      <dgm:prSet/>
      <dgm:spPr/>
      <dgm:t>
        <a:bodyPr/>
        <a:lstStyle/>
        <a:p>
          <a:endParaRPr lang="ru-RU"/>
        </a:p>
      </dgm:t>
    </dgm:pt>
    <dgm:pt modelId="{A5E38788-2C51-49C9-BDD3-F45681C79CBD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400" dirty="0"/>
            <a:t>Нехватка специалистов по производству и продвижению на рынок отечественных инновационных препаратов и технологий</a:t>
          </a:r>
        </a:p>
      </dgm:t>
    </dgm:pt>
    <dgm:pt modelId="{D4C12241-9A2E-470A-9DCA-9D046BDED993}" type="parTrans" cxnId="{EA6306E1-D25B-4428-B604-5F9CB444B794}">
      <dgm:prSet/>
      <dgm:spPr/>
      <dgm:t>
        <a:bodyPr/>
        <a:lstStyle/>
        <a:p>
          <a:endParaRPr lang="ru-RU"/>
        </a:p>
      </dgm:t>
    </dgm:pt>
    <dgm:pt modelId="{7FB5668B-2533-40CA-887E-A795F5BCDB3B}" type="sibTrans" cxnId="{EA6306E1-D25B-4428-B604-5F9CB444B794}">
      <dgm:prSet/>
      <dgm:spPr/>
      <dgm:t>
        <a:bodyPr/>
        <a:lstStyle/>
        <a:p>
          <a:endParaRPr lang="ru-RU"/>
        </a:p>
      </dgm:t>
    </dgm:pt>
    <dgm:pt modelId="{D7074434-DF1A-4806-86B1-ED50AC73C755}">
      <dgm:prSet phldrT="[Текст]" custT="1"/>
      <dgm:spPr/>
      <dgm:t>
        <a:bodyPr/>
        <a:lstStyle/>
        <a:p>
          <a:pPr algn="ctr" rtl="0"/>
          <a:r>
            <a:rPr lang="ru-RU" sz="2400" b="0" u="none" dirty="0">
              <a:solidFill>
                <a:srgbClr val="00B050"/>
              </a:solidFill>
              <a:effectLst/>
              <a:latin typeface="+mj-lt"/>
              <a:ea typeface="+mn-ea"/>
              <a:cs typeface="Arial" panose="020B0604020202020204" pitchFamily="34" charset="0"/>
            </a:rPr>
            <a:t>Решения</a:t>
          </a:r>
          <a:endParaRPr lang="ru-RU" sz="2400" b="0" dirty="0">
            <a:solidFill>
              <a:srgbClr val="00B050"/>
            </a:solidFill>
          </a:endParaRPr>
        </a:p>
      </dgm:t>
    </dgm:pt>
    <dgm:pt modelId="{A3ED7639-6233-4C39-B10B-7445F5F212B0}" type="parTrans" cxnId="{986FFD3F-E918-4CA6-9F70-63C5786B66D1}">
      <dgm:prSet/>
      <dgm:spPr/>
      <dgm:t>
        <a:bodyPr/>
        <a:lstStyle/>
        <a:p>
          <a:endParaRPr lang="ru-RU"/>
        </a:p>
      </dgm:t>
    </dgm:pt>
    <dgm:pt modelId="{13752409-0E67-4DEE-9771-2A2BA0EEF1AC}" type="sibTrans" cxnId="{986FFD3F-E918-4CA6-9F70-63C5786B66D1}">
      <dgm:prSet/>
      <dgm:spPr/>
      <dgm:t>
        <a:bodyPr/>
        <a:lstStyle/>
        <a:p>
          <a:endParaRPr lang="ru-RU"/>
        </a:p>
      </dgm:t>
    </dgm:pt>
    <dgm:pt modelId="{83108D14-D0A2-47B4-8E56-FE1261BD3375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400" u="none" dirty="0">
              <a:solidFill>
                <a:schemeClr val="tx1"/>
              </a:solidFill>
              <a:effectLst/>
              <a:latin typeface="+mn-lt"/>
              <a:ea typeface="+mn-ea"/>
              <a:cs typeface="Arial" panose="020B0604020202020204" pitchFamily="34" charset="0"/>
            </a:rPr>
            <a:t>Расширение материально-технической базы сильнейших медицинских и фармацевтических вузов с концентрацией исследовательских лабораторий</a:t>
          </a:r>
        </a:p>
      </dgm:t>
    </dgm:pt>
    <dgm:pt modelId="{1412DF91-7200-4146-9699-321849184335}" type="parTrans" cxnId="{918A125A-4EF3-4037-A10A-B6B881B53E3D}">
      <dgm:prSet/>
      <dgm:spPr/>
      <dgm:t>
        <a:bodyPr/>
        <a:lstStyle/>
        <a:p>
          <a:endParaRPr lang="ru-RU"/>
        </a:p>
      </dgm:t>
    </dgm:pt>
    <dgm:pt modelId="{5331C446-88D0-4725-8860-68734136ECD7}" type="sibTrans" cxnId="{918A125A-4EF3-4037-A10A-B6B881B53E3D}">
      <dgm:prSet/>
      <dgm:spPr/>
      <dgm:t>
        <a:bodyPr/>
        <a:lstStyle/>
        <a:p>
          <a:endParaRPr lang="ru-RU"/>
        </a:p>
      </dgm:t>
    </dgm:pt>
    <dgm:pt modelId="{2191DD2C-209C-4035-A636-22551EA91902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400" b="0" u="none" dirty="0">
              <a:solidFill>
                <a:schemeClr val="tx1"/>
              </a:solidFill>
              <a:effectLst/>
              <a:latin typeface="+mn-lt"/>
              <a:ea typeface="+mn-ea"/>
              <a:cs typeface="Arial" panose="020B0604020202020204" pitchFamily="34" charset="0"/>
            </a:rPr>
            <a:t>Высокие барьеры к внедрению инновационных разработок → низкая конкурентоспособность медицинской науки → непривлекательность для инвестиций.</a:t>
          </a:r>
          <a:endParaRPr lang="ru-RU" sz="1400" b="0" dirty="0"/>
        </a:p>
      </dgm:t>
    </dgm:pt>
    <dgm:pt modelId="{A880351B-62CA-4B16-A0A0-3358C6B3B0D7}" type="parTrans" cxnId="{BE1639A8-3C21-4E8E-BA85-FD5A81133D79}">
      <dgm:prSet/>
      <dgm:spPr/>
      <dgm:t>
        <a:bodyPr/>
        <a:lstStyle/>
        <a:p>
          <a:endParaRPr lang="ru-RU"/>
        </a:p>
      </dgm:t>
    </dgm:pt>
    <dgm:pt modelId="{3C475C42-DC13-4197-8AF1-A272699F8882}" type="sibTrans" cxnId="{BE1639A8-3C21-4E8E-BA85-FD5A81133D79}">
      <dgm:prSet/>
      <dgm:spPr/>
      <dgm:t>
        <a:bodyPr/>
        <a:lstStyle/>
        <a:p>
          <a:endParaRPr lang="ru-RU"/>
        </a:p>
      </dgm:t>
    </dgm:pt>
    <dgm:pt modelId="{CF0F77EF-7298-4741-A24A-BEC3E31E2632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400" b="0" u="none" dirty="0">
              <a:solidFill>
                <a:schemeClr val="tx1"/>
              </a:solidFill>
              <a:effectLst/>
              <a:latin typeface="+mn-lt"/>
              <a:ea typeface="+mn-ea"/>
              <a:cs typeface="Arial" panose="020B0604020202020204" pitchFamily="34" charset="0"/>
            </a:rPr>
            <a:t>Длительные регистрационные процедуры, требующие дополнительных финансовых средств и профессионального менеджмента</a:t>
          </a:r>
          <a:endParaRPr lang="ru-RU" sz="1400" b="0" dirty="0"/>
        </a:p>
      </dgm:t>
    </dgm:pt>
    <dgm:pt modelId="{295551AE-7F48-48AC-8FB8-6E3F7D1B5B81}" type="parTrans" cxnId="{E9F67C5E-019F-4CC4-819B-3B9AEDAC003F}">
      <dgm:prSet/>
      <dgm:spPr/>
      <dgm:t>
        <a:bodyPr/>
        <a:lstStyle/>
        <a:p>
          <a:endParaRPr lang="ru-RU"/>
        </a:p>
      </dgm:t>
    </dgm:pt>
    <dgm:pt modelId="{CA4FECE1-03B2-4DF6-8248-FEAAD057F9B6}" type="sibTrans" cxnId="{E9F67C5E-019F-4CC4-819B-3B9AEDAC003F}">
      <dgm:prSet/>
      <dgm:spPr/>
      <dgm:t>
        <a:bodyPr/>
        <a:lstStyle/>
        <a:p>
          <a:endParaRPr lang="ru-RU"/>
        </a:p>
      </dgm:t>
    </dgm:pt>
    <dgm:pt modelId="{AF99E4DD-F337-41F3-9BF6-6667DC6C0694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400" dirty="0"/>
            <a:t>Практическое отсутствие механизма передачи инновационных разработок на стадию опытно-конструкторских работ и проведения их доклинических исследований</a:t>
          </a:r>
        </a:p>
      </dgm:t>
    </dgm:pt>
    <dgm:pt modelId="{653F2644-C897-4BE7-AFFC-D33FADE81BED}" type="parTrans" cxnId="{0D2C5135-56D3-49CB-B788-B16B97F4F73C}">
      <dgm:prSet/>
      <dgm:spPr/>
      <dgm:t>
        <a:bodyPr/>
        <a:lstStyle/>
        <a:p>
          <a:endParaRPr lang="ru-RU"/>
        </a:p>
      </dgm:t>
    </dgm:pt>
    <dgm:pt modelId="{45081D5F-C6CB-4F13-94CF-8630550788DD}" type="sibTrans" cxnId="{0D2C5135-56D3-49CB-B788-B16B97F4F73C}">
      <dgm:prSet/>
      <dgm:spPr/>
      <dgm:t>
        <a:bodyPr/>
        <a:lstStyle/>
        <a:p>
          <a:endParaRPr lang="ru-RU"/>
        </a:p>
      </dgm:t>
    </dgm:pt>
    <dgm:pt modelId="{C337A94F-E813-4DC9-BE9D-35106461688B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400" u="none" dirty="0">
              <a:solidFill>
                <a:schemeClr val="tx1"/>
              </a:solidFill>
              <a:effectLst/>
              <a:latin typeface="+mn-lt"/>
              <a:ea typeface="+mn-ea"/>
              <a:cs typeface="Arial" panose="020B0604020202020204" pitchFamily="34" charset="0"/>
            </a:rPr>
            <a:t>Создание Фонда интеллектуальной собственности в биомедицине как инструмента управления инновационным процессом</a:t>
          </a:r>
        </a:p>
      </dgm:t>
    </dgm:pt>
    <dgm:pt modelId="{CD0C1DB8-8697-43DB-81E8-7CC95E6E85B3}" type="parTrans" cxnId="{AD503DAF-428A-4324-97B4-50E50B0FE307}">
      <dgm:prSet/>
      <dgm:spPr/>
      <dgm:t>
        <a:bodyPr/>
        <a:lstStyle/>
        <a:p>
          <a:endParaRPr lang="ru-RU"/>
        </a:p>
      </dgm:t>
    </dgm:pt>
    <dgm:pt modelId="{15527346-FE06-4F6F-9239-0F3F14CB912E}" type="sibTrans" cxnId="{AD503DAF-428A-4324-97B4-50E50B0FE307}">
      <dgm:prSet/>
      <dgm:spPr/>
      <dgm:t>
        <a:bodyPr/>
        <a:lstStyle/>
        <a:p>
          <a:endParaRPr lang="ru-RU"/>
        </a:p>
      </dgm:t>
    </dgm:pt>
    <dgm:pt modelId="{305A761D-6503-4B9D-9DA2-D743F480ADDB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400" u="none" dirty="0">
              <a:solidFill>
                <a:schemeClr val="tx1"/>
              </a:solidFill>
              <a:effectLst/>
              <a:latin typeface="+mn-lt"/>
              <a:ea typeface="+mn-ea"/>
              <a:cs typeface="Arial" panose="020B0604020202020204" pitchFamily="34" charset="0"/>
            </a:rPr>
            <a:t>Целенаправленная подготовка специалистов, способных обеспечить внедрение научных достижений в практику здравоохранения. </a:t>
          </a:r>
          <a:endParaRPr lang="ru-RU" sz="1400" dirty="0"/>
        </a:p>
      </dgm:t>
    </dgm:pt>
    <dgm:pt modelId="{933574E7-B2F3-42EE-A9CB-88AA8E145F73}" type="parTrans" cxnId="{EDABAF70-5895-4827-87CF-28AA276A167B}">
      <dgm:prSet/>
      <dgm:spPr/>
      <dgm:t>
        <a:bodyPr/>
        <a:lstStyle/>
        <a:p>
          <a:endParaRPr lang="ru-RU"/>
        </a:p>
      </dgm:t>
    </dgm:pt>
    <dgm:pt modelId="{30A0B25F-F87D-4BB3-869D-8A404796468A}" type="sibTrans" cxnId="{EDABAF70-5895-4827-87CF-28AA276A167B}">
      <dgm:prSet/>
      <dgm:spPr/>
      <dgm:t>
        <a:bodyPr/>
        <a:lstStyle/>
        <a:p>
          <a:endParaRPr lang="ru-RU"/>
        </a:p>
      </dgm:t>
    </dgm:pt>
    <dgm:pt modelId="{DF7957C0-36B7-4CAE-B217-EDAC2704D55D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400" u="none" dirty="0">
              <a:solidFill>
                <a:schemeClr val="tx1"/>
              </a:solidFill>
              <a:effectLst/>
              <a:latin typeface="+mn-lt"/>
              <a:ea typeface="+mn-ea"/>
              <a:cs typeface="Arial" panose="020B0604020202020204" pitchFamily="34" charset="0"/>
            </a:rPr>
            <a:t>Развитие вузовской науки по приоритетным направлениям научных исследований в области инновационного развития здравоохранения. Своевременное внесение изменений в образовательные программы</a:t>
          </a:r>
        </a:p>
        <a:p>
          <a:pPr>
            <a:lnSpc>
              <a:spcPct val="100000"/>
            </a:lnSpc>
            <a:spcAft>
              <a:spcPts val="0"/>
            </a:spcAft>
          </a:pPr>
          <a:endParaRPr lang="ru-RU" sz="1400" dirty="0"/>
        </a:p>
      </dgm:t>
    </dgm:pt>
    <dgm:pt modelId="{F7F23E8F-8BE4-4C50-8839-6DF45DB6BB52}" type="parTrans" cxnId="{3186F9D7-AFB0-4EA2-A503-0D36A4D8325F}">
      <dgm:prSet/>
      <dgm:spPr/>
      <dgm:t>
        <a:bodyPr/>
        <a:lstStyle/>
        <a:p>
          <a:endParaRPr lang="ru-RU"/>
        </a:p>
      </dgm:t>
    </dgm:pt>
    <dgm:pt modelId="{2CEB1CAE-2412-4964-8DF6-8815092B12E7}" type="sibTrans" cxnId="{3186F9D7-AFB0-4EA2-A503-0D36A4D8325F}">
      <dgm:prSet/>
      <dgm:spPr/>
      <dgm:t>
        <a:bodyPr/>
        <a:lstStyle/>
        <a:p>
          <a:endParaRPr lang="ru-RU"/>
        </a:p>
      </dgm:t>
    </dgm:pt>
    <dgm:pt modelId="{CCD296BB-F712-4F7C-B8B2-D6F8822117B1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400" u="none" dirty="0">
              <a:solidFill>
                <a:schemeClr val="tx1"/>
              </a:solidFill>
              <a:effectLst/>
              <a:latin typeface="+mn-lt"/>
              <a:ea typeface="+mn-ea"/>
              <a:cs typeface="Arial" panose="020B0604020202020204" pitchFamily="34" charset="0"/>
            </a:rPr>
            <a:t>Планирование научных медицинских исследований в зависимости от потребностей здравоохранения</a:t>
          </a:r>
        </a:p>
      </dgm:t>
    </dgm:pt>
    <dgm:pt modelId="{7FE974F9-B7C7-4B33-B897-F607997CC2DD}" type="parTrans" cxnId="{0ED2DB82-2C20-42AA-94F6-082BD4E940D5}">
      <dgm:prSet/>
      <dgm:spPr/>
      <dgm:t>
        <a:bodyPr/>
        <a:lstStyle/>
        <a:p>
          <a:endParaRPr lang="ru-RU"/>
        </a:p>
      </dgm:t>
    </dgm:pt>
    <dgm:pt modelId="{AE0FDD97-54E6-4846-B863-63DE3E046B37}" type="sibTrans" cxnId="{0ED2DB82-2C20-42AA-94F6-082BD4E940D5}">
      <dgm:prSet/>
      <dgm:spPr/>
      <dgm:t>
        <a:bodyPr/>
        <a:lstStyle/>
        <a:p>
          <a:endParaRPr lang="ru-RU"/>
        </a:p>
      </dgm:t>
    </dgm:pt>
    <dgm:pt modelId="{817511B6-79F9-4F4F-98E0-EF7DAD3F1E9E}" type="pres">
      <dgm:prSet presAssocID="{516BBDDE-EED7-44D2-85A6-3EDCC442EBF1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F7973CDB-188F-455E-A42D-5A1127A3A07A}" type="pres">
      <dgm:prSet presAssocID="{023F509F-91D4-4FD2-8BD1-5D2BC28BC67D}" presName="root" presStyleCnt="0">
        <dgm:presLayoutVars>
          <dgm:chMax/>
          <dgm:chPref/>
        </dgm:presLayoutVars>
      </dgm:prSet>
      <dgm:spPr/>
    </dgm:pt>
    <dgm:pt modelId="{7CD4C324-A68B-4F5C-B0C9-A42D32FE0FA7}" type="pres">
      <dgm:prSet presAssocID="{023F509F-91D4-4FD2-8BD1-5D2BC28BC67D}" presName="rootComposite" presStyleCnt="0">
        <dgm:presLayoutVars/>
      </dgm:prSet>
      <dgm:spPr/>
    </dgm:pt>
    <dgm:pt modelId="{CF357675-2058-45E1-9B35-E515CB6079AA}" type="pres">
      <dgm:prSet presAssocID="{023F509F-91D4-4FD2-8BD1-5D2BC28BC67D}" presName="ParentAccent" presStyleLbl="alignNode1" presStyleIdx="0" presStyleCnt="2" custScaleX="98404" custLinFactNeighborX="878" custLinFactNeighborY="-46794"/>
      <dgm:spPr/>
    </dgm:pt>
    <dgm:pt modelId="{DA1FE09F-C5E6-4795-9C0A-61A79FE66FBD}" type="pres">
      <dgm:prSet presAssocID="{023F509F-91D4-4FD2-8BD1-5D2BC28BC67D}" presName="ParentSmallAccent" presStyleLbl="fgAcc1" presStyleIdx="0" presStyleCnt="2" custLinFactNeighborX="22817" custLinFactNeighborY="-74935"/>
      <dgm:spPr/>
    </dgm:pt>
    <dgm:pt modelId="{B8257E23-99D6-45FB-BF27-E3B46AAA5A56}" type="pres">
      <dgm:prSet presAssocID="{023F509F-91D4-4FD2-8BD1-5D2BC28BC67D}" presName="Parent" presStyleLbl="revTx" presStyleIdx="0" presStyleCnt="12" custScaleY="47904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31473D-AD14-4C05-A479-A98F75F0C6C5}" type="pres">
      <dgm:prSet presAssocID="{023F509F-91D4-4FD2-8BD1-5D2BC28BC67D}" presName="childShape" presStyleCnt="0">
        <dgm:presLayoutVars>
          <dgm:chMax val="0"/>
          <dgm:chPref val="0"/>
        </dgm:presLayoutVars>
      </dgm:prSet>
      <dgm:spPr/>
    </dgm:pt>
    <dgm:pt modelId="{35ACBBCD-5435-46C7-AE03-340A4F8D0FE6}" type="pres">
      <dgm:prSet presAssocID="{40CD6B0E-740C-4AE8-BECB-475EAE611A4B}" presName="childComposite" presStyleCnt="0">
        <dgm:presLayoutVars>
          <dgm:chMax val="0"/>
          <dgm:chPref val="0"/>
        </dgm:presLayoutVars>
      </dgm:prSet>
      <dgm:spPr/>
    </dgm:pt>
    <dgm:pt modelId="{334025B5-F653-4152-8CC7-9EC28AAEE09E}" type="pres">
      <dgm:prSet presAssocID="{40CD6B0E-740C-4AE8-BECB-475EAE611A4B}" presName="ChildAccent" presStyleLbl="solidFgAcc1" presStyleIdx="0" presStyleCnt="10" custLinFactNeighborX="22817" custLinFactNeighborY="-87710"/>
      <dgm:spPr/>
    </dgm:pt>
    <dgm:pt modelId="{B483806F-C127-4969-B248-E6DF666CA8F6}" type="pres">
      <dgm:prSet presAssocID="{40CD6B0E-740C-4AE8-BECB-475EAE611A4B}" presName="Child" presStyleLbl="revTx" presStyleIdx="1" presStyleCnt="12" custScaleY="94379" custLinFactNeighborX="2688" custLinFactNeighborY="-5114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89B6A2-AB44-4DF2-9D36-4532AE051FEA}" type="pres">
      <dgm:prSet presAssocID="{2191DD2C-209C-4035-A636-22551EA91902}" presName="childComposite" presStyleCnt="0">
        <dgm:presLayoutVars>
          <dgm:chMax val="0"/>
          <dgm:chPref val="0"/>
        </dgm:presLayoutVars>
      </dgm:prSet>
      <dgm:spPr/>
    </dgm:pt>
    <dgm:pt modelId="{F210DE9A-43BA-4448-A3BC-C921092919C9}" type="pres">
      <dgm:prSet presAssocID="{2191DD2C-209C-4035-A636-22551EA91902}" presName="ChildAccent" presStyleLbl="solidFgAcc1" presStyleIdx="1" presStyleCnt="10" custLinFactNeighborX="22817" custLinFactNeighborY="-62640"/>
      <dgm:spPr/>
    </dgm:pt>
    <dgm:pt modelId="{8DA6CC70-9EFD-45FA-9999-54BC04D14353}" type="pres">
      <dgm:prSet presAssocID="{2191DD2C-209C-4035-A636-22551EA91902}" presName="Child" presStyleLbl="revTx" presStyleIdx="2" presStyleCnt="12" custLinFactNeighborX="2688" custLinFactNeighborY="-2808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32AD19-6CAD-4D61-ABD4-1E70F0411CB5}" type="pres">
      <dgm:prSet presAssocID="{CF0F77EF-7298-4741-A24A-BEC3E31E2632}" presName="childComposite" presStyleCnt="0">
        <dgm:presLayoutVars>
          <dgm:chMax val="0"/>
          <dgm:chPref val="0"/>
        </dgm:presLayoutVars>
      </dgm:prSet>
      <dgm:spPr/>
    </dgm:pt>
    <dgm:pt modelId="{5AD7900C-4BB0-4ED5-8F03-8EF34C944E7D}" type="pres">
      <dgm:prSet presAssocID="{CF0F77EF-7298-4741-A24A-BEC3E31E2632}" presName="ChildAccent" presStyleLbl="solidFgAcc1" presStyleIdx="2" presStyleCnt="10" custLinFactNeighborX="22817" custLinFactNeighborY="1627"/>
      <dgm:spPr/>
    </dgm:pt>
    <dgm:pt modelId="{AC6CCB98-FA49-4B3B-8808-DB6EE161A853}" type="pres">
      <dgm:prSet presAssocID="{CF0F77EF-7298-4741-A24A-BEC3E31E2632}" presName="Child" presStyleLbl="revTx" presStyleIdx="3" presStyleCnt="12" custLinFactNeighborX="2688" custLinFactNeighborY="-19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F5D63F-43C3-436A-9511-267787492848}" type="pres">
      <dgm:prSet presAssocID="{A5E38788-2C51-49C9-BDD3-F45681C79CBD}" presName="childComposite" presStyleCnt="0">
        <dgm:presLayoutVars>
          <dgm:chMax val="0"/>
          <dgm:chPref val="0"/>
        </dgm:presLayoutVars>
      </dgm:prSet>
      <dgm:spPr/>
    </dgm:pt>
    <dgm:pt modelId="{45A791EB-409F-4A7F-AF96-800CEF0C27C1}" type="pres">
      <dgm:prSet presAssocID="{A5E38788-2C51-49C9-BDD3-F45681C79CBD}" presName="ChildAccent" presStyleLbl="solidFgAcc1" presStyleIdx="3" presStyleCnt="10" custLinFactNeighborX="22817" custLinFactNeighborY="43190"/>
      <dgm:spPr/>
    </dgm:pt>
    <dgm:pt modelId="{190B9AE8-C7EA-4BCD-86A3-AB5FF6F3C7C1}" type="pres">
      <dgm:prSet presAssocID="{A5E38788-2C51-49C9-BDD3-F45681C79CBD}" presName="Child" presStyleLbl="revTx" presStyleIdx="4" presStyleCnt="12" custScaleY="99854" custLinFactNeighborX="2688" custLinFactNeighborY="1756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70FC08-1E73-4401-9782-05BEE4BB490E}" type="pres">
      <dgm:prSet presAssocID="{AF99E4DD-F337-41F3-9BF6-6667DC6C0694}" presName="childComposite" presStyleCnt="0">
        <dgm:presLayoutVars>
          <dgm:chMax val="0"/>
          <dgm:chPref val="0"/>
        </dgm:presLayoutVars>
      </dgm:prSet>
      <dgm:spPr/>
    </dgm:pt>
    <dgm:pt modelId="{D3B46A44-C5C0-4DAA-B84C-D19C9512C0D7}" type="pres">
      <dgm:prSet presAssocID="{AF99E4DD-F337-41F3-9BF6-6667DC6C0694}" presName="ChildAccent" presStyleLbl="solidFgAcc1" presStyleIdx="4" presStyleCnt="10" custLinFactNeighborX="22817" custLinFactNeighborY="76251"/>
      <dgm:spPr/>
    </dgm:pt>
    <dgm:pt modelId="{9C81DFAE-E096-4B78-9371-35C3D7900070}" type="pres">
      <dgm:prSet presAssocID="{AF99E4DD-F337-41F3-9BF6-6667DC6C0694}" presName="Child" presStyleLbl="revTx" presStyleIdx="5" presStyleCnt="12" custLinFactNeighborX="2688" custLinFactNeighborY="3760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BCD3EA-6AF5-4056-BA07-3E9FA2487639}" type="pres">
      <dgm:prSet presAssocID="{D7074434-DF1A-4806-86B1-ED50AC73C755}" presName="root" presStyleCnt="0">
        <dgm:presLayoutVars>
          <dgm:chMax/>
          <dgm:chPref/>
        </dgm:presLayoutVars>
      </dgm:prSet>
      <dgm:spPr/>
    </dgm:pt>
    <dgm:pt modelId="{9BDB10B3-6E0B-4353-B237-9B5F88A50272}" type="pres">
      <dgm:prSet presAssocID="{D7074434-DF1A-4806-86B1-ED50AC73C755}" presName="rootComposite" presStyleCnt="0">
        <dgm:presLayoutVars/>
      </dgm:prSet>
      <dgm:spPr/>
    </dgm:pt>
    <dgm:pt modelId="{E69AB891-3215-4C9C-A6BD-0450DACA4A56}" type="pres">
      <dgm:prSet presAssocID="{D7074434-DF1A-4806-86B1-ED50AC73C755}" presName="ParentAccent" presStyleLbl="alignNode1" presStyleIdx="1" presStyleCnt="2" custLinFactNeighborX="-1629" custLinFactNeighborY="-46794"/>
      <dgm:spPr/>
    </dgm:pt>
    <dgm:pt modelId="{08282120-2546-4B5F-9A2B-1304B1D6A256}" type="pres">
      <dgm:prSet presAssocID="{D7074434-DF1A-4806-86B1-ED50AC73C755}" presName="ParentSmallAccent" presStyleLbl="fgAcc1" presStyleIdx="1" presStyleCnt="2" custLinFactNeighborX="-22169" custLinFactNeighborY="-74935"/>
      <dgm:spPr/>
    </dgm:pt>
    <dgm:pt modelId="{FA718B7D-585D-4322-B929-BC26029DB32A}" type="pres">
      <dgm:prSet presAssocID="{D7074434-DF1A-4806-86B1-ED50AC73C755}" presName="Parent" presStyleLbl="revTx" presStyleIdx="6" presStyleCnt="12" custScaleY="47904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EE736A-CBF9-415B-9E1F-19D252657701}" type="pres">
      <dgm:prSet presAssocID="{D7074434-DF1A-4806-86B1-ED50AC73C755}" presName="childShape" presStyleCnt="0">
        <dgm:presLayoutVars>
          <dgm:chMax val="0"/>
          <dgm:chPref val="0"/>
        </dgm:presLayoutVars>
      </dgm:prSet>
      <dgm:spPr/>
    </dgm:pt>
    <dgm:pt modelId="{BA4E5BEE-E26F-4113-86B5-40525610C3B5}" type="pres">
      <dgm:prSet presAssocID="{83108D14-D0A2-47B4-8E56-FE1261BD3375}" presName="childComposite" presStyleCnt="0">
        <dgm:presLayoutVars>
          <dgm:chMax val="0"/>
          <dgm:chPref val="0"/>
        </dgm:presLayoutVars>
      </dgm:prSet>
      <dgm:spPr/>
    </dgm:pt>
    <dgm:pt modelId="{0CAF05CB-CC18-4DC6-9E60-B3F2C5673469}" type="pres">
      <dgm:prSet presAssocID="{83108D14-D0A2-47B4-8E56-FE1261BD3375}" presName="ChildAccent" presStyleLbl="solidFgAcc1" presStyleIdx="5" presStyleCnt="10" custLinFactY="-31297" custLinFactNeighborX="-19659" custLinFactNeighborY="-100000"/>
      <dgm:spPr/>
    </dgm:pt>
    <dgm:pt modelId="{4E0BB948-F07A-4511-9C03-C30680F95FE5}" type="pres">
      <dgm:prSet presAssocID="{83108D14-D0A2-47B4-8E56-FE1261BD3375}" presName="Child" presStyleLbl="revTx" presStyleIdx="7" presStyleCnt="12" custScaleY="131777" custLinFactNeighborY="-5114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66973C-0AB2-48D5-AFAC-43525A916627}" type="pres">
      <dgm:prSet presAssocID="{C337A94F-E813-4DC9-BE9D-35106461688B}" presName="childComposite" presStyleCnt="0">
        <dgm:presLayoutVars>
          <dgm:chMax val="0"/>
          <dgm:chPref val="0"/>
        </dgm:presLayoutVars>
      </dgm:prSet>
      <dgm:spPr/>
    </dgm:pt>
    <dgm:pt modelId="{8CBE9D0B-BF16-4C8F-BA28-41DE416E4BEA}" type="pres">
      <dgm:prSet presAssocID="{C337A94F-E813-4DC9-BE9D-35106461688B}" presName="ChildAccent" presStyleLbl="solidFgAcc1" presStyleIdx="6" presStyleCnt="10" custLinFactY="-13871" custLinFactNeighborX="-19659" custLinFactNeighborY="-100000"/>
      <dgm:spPr/>
    </dgm:pt>
    <dgm:pt modelId="{C3080364-5F1F-481A-8135-94EC7A57E3B0}" type="pres">
      <dgm:prSet presAssocID="{C337A94F-E813-4DC9-BE9D-35106461688B}" presName="Child" presStyleLbl="revTx" presStyleIdx="8" presStyleCnt="12" custLinFactNeighborY="-5534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08FEFD-256C-4351-983C-E5EC70077598}" type="pres">
      <dgm:prSet presAssocID="{CCD296BB-F712-4F7C-B8B2-D6F8822117B1}" presName="childComposite" presStyleCnt="0">
        <dgm:presLayoutVars>
          <dgm:chMax val="0"/>
          <dgm:chPref val="0"/>
        </dgm:presLayoutVars>
      </dgm:prSet>
      <dgm:spPr/>
    </dgm:pt>
    <dgm:pt modelId="{C342A164-8FFB-42FF-B72A-FE9123C8CF74}" type="pres">
      <dgm:prSet presAssocID="{CCD296BB-F712-4F7C-B8B2-D6F8822117B1}" presName="ChildAccent" presStyleLbl="solidFgAcc1" presStyleIdx="7" presStyleCnt="10" custLinFactNeighborX="-19659" custLinFactNeighborY="-95352"/>
      <dgm:spPr/>
    </dgm:pt>
    <dgm:pt modelId="{074B0E29-4669-4B92-ADB7-BB20A6C0C78F}" type="pres">
      <dgm:prSet presAssocID="{CCD296BB-F712-4F7C-B8B2-D6F8822117B1}" presName="Child" presStyleLbl="revTx" presStyleIdx="9" presStyleCnt="12" custLinFactNeighborY="-4927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E8296B-06D0-4678-A14A-73DF1978F04E}" type="pres">
      <dgm:prSet presAssocID="{305A761D-6503-4B9D-9DA2-D743F480ADDB}" presName="childComposite" presStyleCnt="0">
        <dgm:presLayoutVars>
          <dgm:chMax val="0"/>
          <dgm:chPref val="0"/>
        </dgm:presLayoutVars>
      </dgm:prSet>
      <dgm:spPr/>
    </dgm:pt>
    <dgm:pt modelId="{236DCE93-C002-4C04-9FFF-252FAFC87BF0}" type="pres">
      <dgm:prSet presAssocID="{305A761D-6503-4B9D-9DA2-D743F480ADDB}" presName="ChildAccent" presStyleLbl="solidFgAcc1" presStyleIdx="8" presStyleCnt="10" custLinFactNeighborX="-19659" custLinFactNeighborY="-89904"/>
      <dgm:spPr/>
    </dgm:pt>
    <dgm:pt modelId="{3E5C28F9-4633-4B81-A146-8C72A4A01D91}" type="pres">
      <dgm:prSet presAssocID="{305A761D-6503-4B9D-9DA2-D743F480ADDB}" presName="Child" presStyleLbl="revTx" presStyleIdx="10" presStyleCnt="12" custLinFactNeighborY="-4132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4B7446-5337-477C-8E50-44EC72067DA1}" type="pres">
      <dgm:prSet presAssocID="{DF7957C0-36B7-4CAE-B217-EDAC2704D55D}" presName="childComposite" presStyleCnt="0">
        <dgm:presLayoutVars>
          <dgm:chMax val="0"/>
          <dgm:chPref val="0"/>
        </dgm:presLayoutVars>
      </dgm:prSet>
      <dgm:spPr/>
    </dgm:pt>
    <dgm:pt modelId="{013515CF-5FD5-495A-8840-A3A92866B3A5}" type="pres">
      <dgm:prSet presAssocID="{DF7957C0-36B7-4CAE-B217-EDAC2704D55D}" presName="ChildAccent" presStyleLbl="solidFgAcc1" presStyleIdx="9" presStyleCnt="10" custLinFactNeighborX="-19659" custLinFactNeighborY="-24333"/>
      <dgm:spPr/>
    </dgm:pt>
    <dgm:pt modelId="{8E935B9B-5030-4A0E-A319-220D36BBE434}" type="pres">
      <dgm:prSet presAssocID="{DF7957C0-36B7-4CAE-B217-EDAC2704D55D}" presName="Child" presStyleLbl="revTx" presStyleIdx="11" presStyleCnt="12" custLinFactNeighborY="773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D2C5135-56D3-49CB-B788-B16B97F4F73C}" srcId="{023F509F-91D4-4FD2-8BD1-5D2BC28BC67D}" destId="{AF99E4DD-F337-41F3-9BF6-6667DC6C0694}" srcOrd="4" destOrd="0" parTransId="{653F2644-C897-4BE7-AFFC-D33FADE81BED}" sibTransId="{45081D5F-C6CB-4F13-94CF-8630550788DD}"/>
    <dgm:cxn modelId="{3186F9D7-AFB0-4EA2-A503-0D36A4D8325F}" srcId="{D7074434-DF1A-4806-86B1-ED50AC73C755}" destId="{DF7957C0-36B7-4CAE-B217-EDAC2704D55D}" srcOrd="4" destOrd="0" parTransId="{F7F23E8F-8BE4-4C50-8839-6DF45DB6BB52}" sibTransId="{2CEB1CAE-2412-4964-8DF6-8815092B12E7}"/>
    <dgm:cxn modelId="{77259184-697A-4F65-B510-2EA82CC2ADC1}" type="presOf" srcId="{023F509F-91D4-4FD2-8BD1-5D2BC28BC67D}" destId="{B8257E23-99D6-45FB-BF27-E3B46AAA5A56}" srcOrd="0" destOrd="0" presId="urn:microsoft.com/office/officeart/2008/layout/SquareAccentList"/>
    <dgm:cxn modelId="{38ECCB59-6980-487C-AB49-E14BF53ED400}" type="presOf" srcId="{C337A94F-E813-4DC9-BE9D-35106461688B}" destId="{C3080364-5F1F-481A-8135-94EC7A57E3B0}" srcOrd="0" destOrd="0" presId="urn:microsoft.com/office/officeart/2008/layout/SquareAccentList"/>
    <dgm:cxn modelId="{33AFF431-90E0-4A48-92D9-BCE5208CB36B}" type="presOf" srcId="{CF0F77EF-7298-4741-A24A-BEC3E31E2632}" destId="{AC6CCB98-FA49-4B3B-8808-DB6EE161A853}" srcOrd="0" destOrd="0" presId="urn:microsoft.com/office/officeart/2008/layout/SquareAccentList"/>
    <dgm:cxn modelId="{EDABAF70-5895-4827-87CF-28AA276A167B}" srcId="{D7074434-DF1A-4806-86B1-ED50AC73C755}" destId="{305A761D-6503-4B9D-9DA2-D743F480ADDB}" srcOrd="3" destOrd="0" parTransId="{933574E7-B2F3-42EE-A9CB-88AA8E145F73}" sibTransId="{30A0B25F-F87D-4BB3-869D-8A404796468A}"/>
    <dgm:cxn modelId="{986FFD3F-E918-4CA6-9F70-63C5786B66D1}" srcId="{516BBDDE-EED7-44D2-85A6-3EDCC442EBF1}" destId="{D7074434-DF1A-4806-86B1-ED50AC73C755}" srcOrd="1" destOrd="0" parTransId="{A3ED7639-6233-4C39-B10B-7445F5F212B0}" sibTransId="{13752409-0E67-4DEE-9771-2A2BA0EEF1AC}"/>
    <dgm:cxn modelId="{12FE43F2-BA43-4B13-8586-D5EDD106A003}" type="presOf" srcId="{A5E38788-2C51-49C9-BDD3-F45681C79CBD}" destId="{190B9AE8-C7EA-4BCD-86A3-AB5FF6F3C7C1}" srcOrd="0" destOrd="0" presId="urn:microsoft.com/office/officeart/2008/layout/SquareAccentList"/>
    <dgm:cxn modelId="{B3660523-A2B7-4BFE-847D-1C0B5695C3A2}" type="presOf" srcId="{AF99E4DD-F337-41F3-9BF6-6667DC6C0694}" destId="{9C81DFAE-E096-4B78-9371-35C3D7900070}" srcOrd="0" destOrd="0" presId="urn:microsoft.com/office/officeart/2008/layout/SquareAccentList"/>
    <dgm:cxn modelId="{42378741-FC3B-4A30-854D-FEB51F623860}" type="presOf" srcId="{305A761D-6503-4B9D-9DA2-D743F480ADDB}" destId="{3E5C28F9-4633-4B81-A146-8C72A4A01D91}" srcOrd="0" destOrd="0" presId="urn:microsoft.com/office/officeart/2008/layout/SquareAccentList"/>
    <dgm:cxn modelId="{53B9D91D-DE80-49B1-8F29-DFB0F577ED47}" srcId="{023F509F-91D4-4FD2-8BD1-5D2BC28BC67D}" destId="{40CD6B0E-740C-4AE8-BECB-475EAE611A4B}" srcOrd="0" destOrd="0" parTransId="{97345BF9-1999-41EE-ACD7-FF73F6C14DA2}" sibTransId="{B1C1FA90-EA18-4FF3-80AF-48B17F558718}"/>
    <dgm:cxn modelId="{44DB9AB2-6C0A-4F7E-A7A8-EA357BBE44B8}" type="presOf" srcId="{CCD296BB-F712-4F7C-B8B2-D6F8822117B1}" destId="{074B0E29-4669-4B92-ADB7-BB20A6C0C78F}" srcOrd="0" destOrd="0" presId="urn:microsoft.com/office/officeart/2008/layout/SquareAccentList"/>
    <dgm:cxn modelId="{56C5D199-1AF8-4D0D-9602-8F5C23E706E0}" srcId="{516BBDDE-EED7-44D2-85A6-3EDCC442EBF1}" destId="{023F509F-91D4-4FD2-8BD1-5D2BC28BC67D}" srcOrd="0" destOrd="0" parTransId="{2EFDE041-33E8-4941-839B-BE8AEC24D20B}" sibTransId="{5262963A-0255-4B83-925A-109685491F96}"/>
    <dgm:cxn modelId="{AD503DAF-428A-4324-97B4-50E50B0FE307}" srcId="{D7074434-DF1A-4806-86B1-ED50AC73C755}" destId="{C337A94F-E813-4DC9-BE9D-35106461688B}" srcOrd="1" destOrd="0" parTransId="{CD0C1DB8-8697-43DB-81E8-7CC95E6E85B3}" sibTransId="{15527346-FE06-4F6F-9239-0F3F14CB912E}"/>
    <dgm:cxn modelId="{918A125A-4EF3-4037-A10A-B6B881B53E3D}" srcId="{D7074434-DF1A-4806-86B1-ED50AC73C755}" destId="{83108D14-D0A2-47B4-8E56-FE1261BD3375}" srcOrd="0" destOrd="0" parTransId="{1412DF91-7200-4146-9699-321849184335}" sibTransId="{5331C446-88D0-4725-8860-68734136ECD7}"/>
    <dgm:cxn modelId="{04A70058-8E79-43B2-AD9E-3C9DA3C6A421}" type="presOf" srcId="{D7074434-DF1A-4806-86B1-ED50AC73C755}" destId="{FA718B7D-585D-4322-B929-BC26029DB32A}" srcOrd="0" destOrd="0" presId="urn:microsoft.com/office/officeart/2008/layout/SquareAccentList"/>
    <dgm:cxn modelId="{CD0FD531-1A9D-452A-BA55-254DA4C471F6}" type="presOf" srcId="{2191DD2C-209C-4035-A636-22551EA91902}" destId="{8DA6CC70-9EFD-45FA-9999-54BC04D14353}" srcOrd="0" destOrd="0" presId="urn:microsoft.com/office/officeart/2008/layout/SquareAccentList"/>
    <dgm:cxn modelId="{22EA78C8-B2DA-4DD8-BAFE-3284C0A3681C}" type="presOf" srcId="{83108D14-D0A2-47B4-8E56-FE1261BD3375}" destId="{4E0BB948-F07A-4511-9C03-C30680F95FE5}" srcOrd="0" destOrd="0" presId="urn:microsoft.com/office/officeart/2008/layout/SquareAccentList"/>
    <dgm:cxn modelId="{BE1639A8-3C21-4E8E-BA85-FD5A81133D79}" srcId="{023F509F-91D4-4FD2-8BD1-5D2BC28BC67D}" destId="{2191DD2C-209C-4035-A636-22551EA91902}" srcOrd="1" destOrd="0" parTransId="{A880351B-62CA-4B16-A0A0-3358C6B3B0D7}" sibTransId="{3C475C42-DC13-4197-8AF1-A272699F8882}"/>
    <dgm:cxn modelId="{8F175887-0859-4271-9E8C-768FF2288066}" type="presOf" srcId="{DF7957C0-36B7-4CAE-B217-EDAC2704D55D}" destId="{8E935B9B-5030-4A0E-A319-220D36BBE434}" srcOrd="0" destOrd="0" presId="urn:microsoft.com/office/officeart/2008/layout/SquareAccentList"/>
    <dgm:cxn modelId="{EA6306E1-D25B-4428-B604-5F9CB444B794}" srcId="{023F509F-91D4-4FD2-8BD1-5D2BC28BC67D}" destId="{A5E38788-2C51-49C9-BDD3-F45681C79CBD}" srcOrd="3" destOrd="0" parTransId="{D4C12241-9A2E-470A-9DCA-9D046BDED993}" sibTransId="{7FB5668B-2533-40CA-887E-A795F5BCDB3B}"/>
    <dgm:cxn modelId="{7E4BC4B3-E0F4-48F9-A1B6-4057F9D74FE8}" type="presOf" srcId="{40CD6B0E-740C-4AE8-BECB-475EAE611A4B}" destId="{B483806F-C127-4969-B248-E6DF666CA8F6}" srcOrd="0" destOrd="0" presId="urn:microsoft.com/office/officeart/2008/layout/SquareAccentList"/>
    <dgm:cxn modelId="{1C792E36-5DB3-4742-8DF5-D0DA319E0250}" type="presOf" srcId="{516BBDDE-EED7-44D2-85A6-3EDCC442EBF1}" destId="{817511B6-79F9-4F4F-98E0-EF7DAD3F1E9E}" srcOrd="0" destOrd="0" presId="urn:microsoft.com/office/officeart/2008/layout/SquareAccentList"/>
    <dgm:cxn modelId="{E9F67C5E-019F-4CC4-819B-3B9AEDAC003F}" srcId="{023F509F-91D4-4FD2-8BD1-5D2BC28BC67D}" destId="{CF0F77EF-7298-4741-A24A-BEC3E31E2632}" srcOrd="2" destOrd="0" parTransId="{295551AE-7F48-48AC-8FB8-6E3F7D1B5B81}" sibTransId="{CA4FECE1-03B2-4DF6-8248-FEAAD057F9B6}"/>
    <dgm:cxn modelId="{0ED2DB82-2C20-42AA-94F6-082BD4E940D5}" srcId="{D7074434-DF1A-4806-86B1-ED50AC73C755}" destId="{CCD296BB-F712-4F7C-B8B2-D6F8822117B1}" srcOrd="2" destOrd="0" parTransId="{7FE974F9-B7C7-4B33-B897-F607997CC2DD}" sibTransId="{AE0FDD97-54E6-4846-B863-63DE3E046B37}"/>
    <dgm:cxn modelId="{300B74D8-3497-4F36-9774-12A9BC41BE18}" type="presParOf" srcId="{817511B6-79F9-4F4F-98E0-EF7DAD3F1E9E}" destId="{F7973CDB-188F-455E-A42D-5A1127A3A07A}" srcOrd="0" destOrd="0" presId="urn:microsoft.com/office/officeart/2008/layout/SquareAccentList"/>
    <dgm:cxn modelId="{8646F6AD-B118-4D49-9372-12AD75F8E227}" type="presParOf" srcId="{F7973CDB-188F-455E-A42D-5A1127A3A07A}" destId="{7CD4C324-A68B-4F5C-B0C9-A42D32FE0FA7}" srcOrd="0" destOrd="0" presId="urn:microsoft.com/office/officeart/2008/layout/SquareAccentList"/>
    <dgm:cxn modelId="{809CA41F-9186-439E-9031-032552AE5DA2}" type="presParOf" srcId="{7CD4C324-A68B-4F5C-B0C9-A42D32FE0FA7}" destId="{CF357675-2058-45E1-9B35-E515CB6079AA}" srcOrd="0" destOrd="0" presId="urn:microsoft.com/office/officeart/2008/layout/SquareAccentList"/>
    <dgm:cxn modelId="{22266253-D4FE-4BB4-B552-FBAFC2003CDD}" type="presParOf" srcId="{7CD4C324-A68B-4F5C-B0C9-A42D32FE0FA7}" destId="{DA1FE09F-C5E6-4795-9C0A-61A79FE66FBD}" srcOrd="1" destOrd="0" presId="urn:microsoft.com/office/officeart/2008/layout/SquareAccentList"/>
    <dgm:cxn modelId="{8B03A100-DAA1-4CBB-84F4-F54F2027A3A9}" type="presParOf" srcId="{7CD4C324-A68B-4F5C-B0C9-A42D32FE0FA7}" destId="{B8257E23-99D6-45FB-BF27-E3B46AAA5A56}" srcOrd="2" destOrd="0" presId="urn:microsoft.com/office/officeart/2008/layout/SquareAccentList"/>
    <dgm:cxn modelId="{36991129-AAA9-47BB-AC70-14BF14F7CBAF}" type="presParOf" srcId="{F7973CDB-188F-455E-A42D-5A1127A3A07A}" destId="{DE31473D-AD14-4C05-A479-A98F75F0C6C5}" srcOrd="1" destOrd="0" presId="urn:microsoft.com/office/officeart/2008/layout/SquareAccentList"/>
    <dgm:cxn modelId="{1B026634-7DC4-4A06-A53E-A84B3DDF4D2A}" type="presParOf" srcId="{DE31473D-AD14-4C05-A479-A98F75F0C6C5}" destId="{35ACBBCD-5435-46C7-AE03-340A4F8D0FE6}" srcOrd="0" destOrd="0" presId="urn:microsoft.com/office/officeart/2008/layout/SquareAccentList"/>
    <dgm:cxn modelId="{61C920E8-CCCA-4FFD-8F36-3197EE60964E}" type="presParOf" srcId="{35ACBBCD-5435-46C7-AE03-340A4F8D0FE6}" destId="{334025B5-F653-4152-8CC7-9EC28AAEE09E}" srcOrd="0" destOrd="0" presId="urn:microsoft.com/office/officeart/2008/layout/SquareAccentList"/>
    <dgm:cxn modelId="{1D93A4A5-70E5-45CE-B8F1-63F04408B8C2}" type="presParOf" srcId="{35ACBBCD-5435-46C7-AE03-340A4F8D0FE6}" destId="{B483806F-C127-4969-B248-E6DF666CA8F6}" srcOrd="1" destOrd="0" presId="urn:microsoft.com/office/officeart/2008/layout/SquareAccentList"/>
    <dgm:cxn modelId="{57B50228-90D5-4508-8689-0B7DB47E5B56}" type="presParOf" srcId="{DE31473D-AD14-4C05-A479-A98F75F0C6C5}" destId="{0D89B6A2-AB44-4DF2-9D36-4532AE051FEA}" srcOrd="1" destOrd="0" presId="urn:microsoft.com/office/officeart/2008/layout/SquareAccentList"/>
    <dgm:cxn modelId="{EF0F9DBB-D43F-40CF-B16E-4711D57C5375}" type="presParOf" srcId="{0D89B6A2-AB44-4DF2-9D36-4532AE051FEA}" destId="{F210DE9A-43BA-4448-A3BC-C921092919C9}" srcOrd="0" destOrd="0" presId="urn:microsoft.com/office/officeart/2008/layout/SquareAccentList"/>
    <dgm:cxn modelId="{563F336A-AC43-4661-8FF8-BDAD1D645808}" type="presParOf" srcId="{0D89B6A2-AB44-4DF2-9D36-4532AE051FEA}" destId="{8DA6CC70-9EFD-45FA-9999-54BC04D14353}" srcOrd="1" destOrd="0" presId="urn:microsoft.com/office/officeart/2008/layout/SquareAccentList"/>
    <dgm:cxn modelId="{885D206A-EC7B-4827-B036-1BCC878058CB}" type="presParOf" srcId="{DE31473D-AD14-4C05-A479-A98F75F0C6C5}" destId="{EC32AD19-6CAD-4D61-ABD4-1E70F0411CB5}" srcOrd="2" destOrd="0" presId="urn:microsoft.com/office/officeart/2008/layout/SquareAccentList"/>
    <dgm:cxn modelId="{9B3B67B5-C5FE-45AC-96A1-54EAEB860035}" type="presParOf" srcId="{EC32AD19-6CAD-4D61-ABD4-1E70F0411CB5}" destId="{5AD7900C-4BB0-4ED5-8F03-8EF34C944E7D}" srcOrd="0" destOrd="0" presId="urn:microsoft.com/office/officeart/2008/layout/SquareAccentList"/>
    <dgm:cxn modelId="{0A368852-EA0E-43D0-B2A2-E08C9FE375EF}" type="presParOf" srcId="{EC32AD19-6CAD-4D61-ABD4-1E70F0411CB5}" destId="{AC6CCB98-FA49-4B3B-8808-DB6EE161A853}" srcOrd="1" destOrd="0" presId="urn:microsoft.com/office/officeart/2008/layout/SquareAccentList"/>
    <dgm:cxn modelId="{E4311D0E-AE39-40EF-B689-64C0C721D654}" type="presParOf" srcId="{DE31473D-AD14-4C05-A479-A98F75F0C6C5}" destId="{DDF5D63F-43C3-436A-9511-267787492848}" srcOrd="3" destOrd="0" presId="urn:microsoft.com/office/officeart/2008/layout/SquareAccentList"/>
    <dgm:cxn modelId="{FF238DE7-B4F0-4B4C-B88A-E88E0416E566}" type="presParOf" srcId="{DDF5D63F-43C3-436A-9511-267787492848}" destId="{45A791EB-409F-4A7F-AF96-800CEF0C27C1}" srcOrd="0" destOrd="0" presId="urn:microsoft.com/office/officeart/2008/layout/SquareAccentList"/>
    <dgm:cxn modelId="{93EBCCBB-44FD-4C2F-9B1A-06D44A9B29F9}" type="presParOf" srcId="{DDF5D63F-43C3-436A-9511-267787492848}" destId="{190B9AE8-C7EA-4BCD-86A3-AB5FF6F3C7C1}" srcOrd="1" destOrd="0" presId="urn:microsoft.com/office/officeart/2008/layout/SquareAccentList"/>
    <dgm:cxn modelId="{FABAD684-16F3-41D5-920D-937EF70ABE6D}" type="presParOf" srcId="{DE31473D-AD14-4C05-A479-A98F75F0C6C5}" destId="{A470FC08-1E73-4401-9782-05BEE4BB490E}" srcOrd="4" destOrd="0" presId="urn:microsoft.com/office/officeart/2008/layout/SquareAccentList"/>
    <dgm:cxn modelId="{BCEEE6E2-533A-4E93-8D42-8FB25EA7F255}" type="presParOf" srcId="{A470FC08-1E73-4401-9782-05BEE4BB490E}" destId="{D3B46A44-C5C0-4DAA-B84C-D19C9512C0D7}" srcOrd="0" destOrd="0" presId="urn:microsoft.com/office/officeart/2008/layout/SquareAccentList"/>
    <dgm:cxn modelId="{324073A2-EA9E-47FC-AED2-4A9A87C45C38}" type="presParOf" srcId="{A470FC08-1E73-4401-9782-05BEE4BB490E}" destId="{9C81DFAE-E096-4B78-9371-35C3D7900070}" srcOrd="1" destOrd="0" presId="urn:microsoft.com/office/officeart/2008/layout/SquareAccentList"/>
    <dgm:cxn modelId="{EC2089A8-005A-4010-8C29-2C3AD6711918}" type="presParOf" srcId="{817511B6-79F9-4F4F-98E0-EF7DAD3F1E9E}" destId="{72BCD3EA-6AF5-4056-BA07-3E9FA2487639}" srcOrd="1" destOrd="0" presId="urn:microsoft.com/office/officeart/2008/layout/SquareAccentList"/>
    <dgm:cxn modelId="{9D75C6CE-5109-4E8C-BDFB-58212008434E}" type="presParOf" srcId="{72BCD3EA-6AF5-4056-BA07-3E9FA2487639}" destId="{9BDB10B3-6E0B-4353-B237-9B5F88A50272}" srcOrd="0" destOrd="0" presId="urn:microsoft.com/office/officeart/2008/layout/SquareAccentList"/>
    <dgm:cxn modelId="{1B6BC288-D4BE-4E58-B042-40ECA829314B}" type="presParOf" srcId="{9BDB10B3-6E0B-4353-B237-9B5F88A50272}" destId="{E69AB891-3215-4C9C-A6BD-0450DACA4A56}" srcOrd="0" destOrd="0" presId="urn:microsoft.com/office/officeart/2008/layout/SquareAccentList"/>
    <dgm:cxn modelId="{F4F3CE3C-3690-43A8-8D7F-0F6B724A6256}" type="presParOf" srcId="{9BDB10B3-6E0B-4353-B237-9B5F88A50272}" destId="{08282120-2546-4B5F-9A2B-1304B1D6A256}" srcOrd="1" destOrd="0" presId="urn:microsoft.com/office/officeart/2008/layout/SquareAccentList"/>
    <dgm:cxn modelId="{580C0415-6A2E-4C20-8B42-1EAC27448BDF}" type="presParOf" srcId="{9BDB10B3-6E0B-4353-B237-9B5F88A50272}" destId="{FA718B7D-585D-4322-B929-BC26029DB32A}" srcOrd="2" destOrd="0" presId="urn:microsoft.com/office/officeart/2008/layout/SquareAccentList"/>
    <dgm:cxn modelId="{0F144872-2D62-42B1-91D8-0DCAAF061F8D}" type="presParOf" srcId="{72BCD3EA-6AF5-4056-BA07-3E9FA2487639}" destId="{80EE736A-CBF9-415B-9E1F-19D252657701}" srcOrd="1" destOrd="0" presId="urn:microsoft.com/office/officeart/2008/layout/SquareAccentList"/>
    <dgm:cxn modelId="{C16F780E-5CDE-465A-B016-B24C2BD60598}" type="presParOf" srcId="{80EE736A-CBF9-415B-9E1F-19D252657701}" destId="{BA4E5BEE-E26F-4113-86B5-40525610C3B5}" srcOrd="0" destOrd="0" presId="urn:microsoft.com/office/officeart/2008/layout/SquareAccentList"/>
    <dgm:cxn modelId="{1A2839AA-F30B-4088-9CB4-EC773913FD6B}" type="presParOf" srcId="{BA4E5BEE-E26F-4113-86B5-40525610C3B5}" destId="{0CAF05CB-CC18-4DC6-9E60-B3F2C5673469}" srcOrd="0" destOrd="0" presId="urn:microsoft.com/office/officeart/2008/layout/SquareAccentList"/>
    <dgm:cxn modelId="{E5C60FA4-BD55-4A1B-9EC3-7C5BE2E560CA}" type="presParOf" srcId="{BA4E5BEE-E26F-4113-86B5-40525610C3B5}" destId="{4E0BB948-F07A-4511-9C03-C30680F95FE5}" srcOrd="1" destOrd="0" presId="urn:microsoft.com/office/officeart/2008/layout/SquareAccentList"/>
    <dgm:cxn modelId="{27BB4F2E-66E9-471F-9648-861C16E29CD2}" type="presParOf" srcId="{80EE736A-CBF9-415B-9E1F-19D252657701}" destId="{7D66973C-0AB2-48D5-AFAC-43525A916627}" srcOrd="1" destOrd="0" presId="urn:microsoft.com/office/officeart/2008/layout/SquareAccentList"/>
    <dgm:cxn modelId="{3F51AF94-CBD9-4315-94F4-E3A93A1ADDB1}" type="presParOf" srcId="{7D66973C-0AB2-48D5-AFAC-43525A916627}" destId="{8CBE9D0B-BF16-4C8F-BA28-41DE416E4BEA}" srcOrd="0" destOrd="0" presId="urn:microsoft.com/office/officeart/2008/layout/SquareAccentList"/>
    <dgm:cxn modelId="{7950074A-69CE-43AA-8711-CE4D7F06A1FA}" type="presParOf" srcId="{7D66973C-0AB2-48D5-AFAC-43525A916627}" destId="{C3080364-5F1F-481A-8135-94EC7A57E3B0}" srcOrd="1" destOrd="0" presId="urn:microsoft.com/office/officeart/2008/layout/SquareAccentList"/>
    <dgm:cxn modelId="{9A120DCA-27C3-4296-961A-75CAE40BEF63}" type="presParOf" srcId="{80EE736A-CBF9-415B-9E1F-19D252657701}" destId="{3E08FEFD-256C-4351-983C-E5EC70077598}" srcOrd="2" destOrd="0" presId="urn:microsoft.com/office/officeart/2008/layout/SquareAccentList"/>
    <dgm:cxn modelId="{694002F0-31F2-4BC5-9316-23E626D1B622}" type="presParOf" srcId="{3E08FEFD-256C-4351-983C-E5EC70077598}" destId="{C342A164-8FFB-42FF-B72A-FE9123C8CF74}" srcOrd="0" destOrd="0" presId="urn:microsoft.com/office/officeart/2008/layout/SquareAccentList"/>
    <dgm:cxn modelId="{D1A7C7E9-89B6-4520-934F-2759989C9BDF}" type="presParOf" srcId="{3E08FEFD-256C-4351-983C-E5EC70077598}" destId="{074B0E29-4669-4B92-ADB7-BB20A6C0C78F}" srcOrd="1" destOrd="0" presId="urn:microsoft.com/office/officeart/2008/layout/SquareAccentList"/>
    <dgm:cxn modelId="{60255041-53FA-421D-ABA7-B18F38AF9F11}" type="presParOf" srcId="{80EE736A-CBF9-415B-9E1F-19D252657701}" destId="{8DE8296B-06D0-4678-A14A-73DF1978F04E}" srcOrd="3" destOrd="0" presId="urn:microsoft.com/office/officeart/2008/layout/SquareAccentList"/>
    <dgm:cxn modelId="{97119F03-A594-472C-BE16-28AC27A44FCE}" type="presParOf" srcId="{8DE8296B-06D0-4678-A14A-73DF1978F04E}" destId="{236DCE93-C002-4C04-9FFF-252FAFC87BF0}" srcOrd="0" destOrd="0" presId="urn:microsoft.com/office/officeart/2008/layout/SquareAccentList"/>
    <dgm:cxn modelId="{A642CF56-E395-4061-B925-BC19CDB79C62}" type="presParOf" srcId="{8DE8296B-06D0-4678-A14A-73DF1978F04E}" destId="{3E5C28F9-4633-4B81-A146-8C72A4A01D91}" srcOrd="1" destOrd="0" presId="urn:microsoft.com/office/officeart/2008/layout/SquareAccentList"/>
    <dgm:cxn modelId="{DF12BCE3-578B-4160-B296-F0BF5C749AE9}" type="presParOf" srcId="{80EE736A-CBF9-415B-9E1F-19D252657701}" destId="{544B7446-5337-477C-8E50-44EC72067DA1}" srcOrd="4" destOrd="0" presId="urn:microsoft.com/office/officeart/2008/layout/SquareAccentList"/>
    <dgm:cxn modelId="{7B38F191-10CD-44F8-AAAB-5BF0104D0FF3}" type="presParOf" srcId="{544B7446-5337-477C-8E50-44EC72067DA1}" destId="{013515CF-5FD5-495A-8840-A3A92866B3A5}" srcOrd="0" destOrd="0" presId="urn:microsoft.com/office/officeart/2008/layout/SquareAccentList"/>
    <dgm:cxn modelId="{405A700F-9FF4-41F7-86AF-6538BB6B6832}" type="presParOf" srcId="{544B7446-5337-477C-8E50-44EC72067DA1}" destId="{8E935B9B-5030-4A0E-A319-220D36BBE434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C509D6CC-BA2D-4284-874C-34FAFC7B383F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1401D4B-7D06-4456-9213-A2D01E87EDA4}">
      <dgm:prSet phldrT="[Текст]" custT="1"/>
      <dgm:spPr/>
      <dgm:t>
        <a:bodyPr/>
        <a:lstStyle/>
        <a:p>
          <a:r>
            <a:rPr lang="ru-RU" sz="2400" dirty="0"/>
            <a:t>культурный</a:t>
          </a:r>
        </a:p>
      </dgm:t>
    </dgm:pt>
    <dgm:pt modelId="{5C2EA62A-2A18-416B-8CEB-926AA74387C8}" type="parTrans" cxnId="{CD78F177-E26D-4826-B71C-9EB0D2B2A4B4}">
      <dgm:prSet/>
      <dgm:spPr/>
      <dgm:t>
        <a:bodyPr/>
        <a:lstStyle/>
        <a:p>
          <a:endParaRPr lang="ru-RU"/>
        </a:p>
      </dgm:t>
    </dgm:pt>
    <dgm:pt modelId="{C948B0C6-58AE-4679-882A-76A89D84086A}" type="sibTrans" cxnId="{CD78F177-E26D-4826-B71C-9EB0D2B2A4B4}">
      <dgm:prSet/>
      <dgm:spPr/>
      <dgm:t>
        <a:bodyPr/>
        <a:lstStyle/>
        <a:p>
          <a:endParaRPr lang="ru-RU"/>
        </a:p>
      </dgm:t>
    </dgm:pt>
    <dgm:pt modelId="{7B4B0C64-0B69-4AF1-AE01-3A33EF7D51BC}">
      <dgm:prSet custT="1"/>
      <dgm:spPr/>
      <dgm:t>
        <a:bodyPr/>
        <a:lstStyle/>
        <a:p>
          <a:r>
            <a:rPr lang="ru-RU" sz="2400" dirty="0"/>
            <a:t>Вуз – </a:t>
          </a:r>
          <a:r>
            <a:rPr lang="ru-RU" sz="2400" dirty="0" err="1"/>
            <a:t>инновационно</a:t>
          </a:r>
          <a:r>
            <a:rPr lang="ru-RU" sz="2400" dirty="0"/>
            <a:t>-образовательный центр</a:t>
          </a:r>
        </a:p>
      </dgm:t>
    </dgm:pt>
    <dgm:pt modelId="{7D543048-D567-4D8E-9752-79374C380E5F}" type="parTrans" cxnId="{F71227FA-6053-48DA-8427-C4098F048B9D}">
      <dgm:prSet/>
      <dgm:spPr/>
      <dgm:t>
        <a:bodyPr/>
        <a:lstStyle/>
        <a:p>
          <a:endParaRPr lang="ru-RU"/>
        </a:p>
      </dgm:t>
    </dgm:pt>
    <dgm:pt modelId="{AF5F414F-DC41-4CAC-949E-F705B89256F0}" type="sibTrans" cxnId="{F71227FA-6053-48DA-8427-C4098F048B9D}">
      <dgm:prSet/>
      <dgm:spPr/>
      <dgm:t>
        <a:bodyPr/>
        <a:lstStyle/>
        <a:p>
          <a:endParaRPr lang="ru-RU"/>
        </a:p>
      </dgm:t>
    </dgm:pt>
    <dgm:pt modelId="{1F656F6F-6441-4A70-85B4-7A42B30FC678}">
      <dgm:prSet custT="1"/>
      <dgm:spPr/>
      <dgm:t>
        <a:bodyPr/>
        <a:lstStyle/>
        <a:p>
          <a:r>
            <a:rPr lang="ru-RU" sz="2400" dirty="0"/>
            <a:t>Интеллектуально-творческий потенциал человека</a:t>
          </a:r>
        </a:p>
      </dgm:t>
    </dgm:pt>
    <dgm:pt modelId="{CEAE420E-04F5-4F0A-9188-A54220C65DEC}" type="parTrans" cxnId="{22E0889E-978B-4977-9EFA-1ABCBC5FF9EB}">
      <dgm:prSet/>
      <dgm:spPr/>
      <dgm:t>
        <a:bodyPr/>
        <a:lstStyle/>
        <a:p>
          <a:endParaRPr lang="ru-RU"/>
        </a:p>
      </dgm:t>
    </dgm:pt>
    <dgm:pt modelId="{2A7A46D0-CB56-4324-B4B5-F435C7BE0FA5}" type="sibTrans" cxnId="{22E0889E-978B-4977-9EFA-1ABCBC5FF9EB}">
      <dgm:prSet/>
      <dgm:spPr/>
      <dgm:t>
        <a:bodyPr/>
        <a:lstStyle/>
        <a:p>
          <a:endParaRPr lang="ru-RU"/>
        </a:p>
      </dgm:t>
    </dgm:pt>
    <dgm:pt modelId="{FC336E60-A17D-4B54-9EFB-BD15869C0242}">
      <dgm:prSet phldrT="[Текст]" custT="1"/>
      <dgm:spPr/>
      <dgm:t>
        <a:bodyPr/>
        <a:lstStyle/>
        <a:p>
          <a:r>
            <a:rPr lang="ru-RU" sz="2400" dirty="0"/>
            <a:t>социальный</a:t>
          </a:r>
        </a:p>
      </dgm:t>
    </dgm:pt>
    <dgm:pt modelId="{D56D04CB-3570-437D-9953-E4FB20C624F0}" type="sibTrans" cxnId="{AFF1D7D1-C373-42F7-B5BD-546BDAA4381F}">
      <dgm:prSet/>
      <dgm:spPr/>
      <dgm:t>
        <a:bodyPr/>
        <a:lstStyle/>
        <a:p>
          <a:endParaRPr lang="ru-RU"/>
        </a:p>
      </dgm:t>
    </dgm:pt>
    <dgm:pt modelId="{28607BF4-592E-4A4D-8188-0E466653A016}" type="parTrans" cxnId="{AFF1D7D1-C373-42F7-B5BD-546BDAA4381F}">
      <dgm:prSet/>
      <dgm:spPr/>
      <dgm:t>
        <a:bodyPr/>
        <a:lstStyle/>
        <a:p>
          <a:endParaRPr lang="ru-RU"/>
        </a:p>
      </dgm:t>
    </dgm:pt>
    <dgm:pt modelId="{3D946D0F-585E-4A1D-BBF1-5FE4591F499B}">
      <dgm:prSet phldrT="[Текст]" custT="1"/>
      <dgm:spPr/>
      <dgm:t>
        <a:bodyPr/>
        <a:lstStyle/>
        <a:p>
          <a:r>
            <a:rPr lang="ru-RU" sz="2400" dirty="0"/>
            <a:t>экономический</a:t>
          </a:r>
        </a:p>
      </dgm:t>
    </dgm:pt>
    <dgm:pt modelId="{C078F69E-E714-4443-BF6D-CB8080894400}" type="sibTrans" cxnId="{E394BA3B-F1E0-4650-AA4B-09B5E3E60C24}">
      <dgm:prSet/>
      <dgm:spPr/>
      <dgm:t>
        <a:bodyPr/>
        <a:lstStyle/>
        <a:p>
          <a:endParaRPr lang="ru-RU"/>
        </a:p>
      </dgm:t>
    </dgm:pt>
    <dgm:pt modelId="{DA98ADB8-84B8-4774-974B-FBEB1521C816}" type="parTrans" cxnId="{E394BA3B-F1E0-4650-AA4B-09B5E3E60C24}">
      <dgm:prSet/>
      <dgm:spPr/>
      <dgm:t>
        <a:bodyPr/>
        <a:lstStyle/>
        <a:p>
          <a:endParaRPr lang="ru-RU"/>
        </a:p>
      </dgm:t>
    </dgm:pt>
    <dgm:pt modelId="{E6076B6A-8EEB-4168-AFE1-066B0DE6BABD}">
      <dgm:prSet phldrT="[Текст]" custT="1"/>
      <dgm:spPr/>
      <dgm:t>
        <a:bodyPr/>
        <a:lstStyle/>
        <a:p>
          <a:r>
            <a:rPr lang="ru-RU" sz="2400" dirty="0"/>
            <a:t>Капитал вуза</a:t>
          </a:r>
        </a:p>
      </dgm:t>
    </dgm:pt>
    <dgm:pt modelId="{48BDF7F8-9B47-446A-9FEA-928FCD54636B}" type="sibTrans" cxnId="{2ED8C7BC-587B-413B-B7E6-2908F3B45CDF}">
      <dgm:prSet/>
      <dgm:spPr/>
      <dgm:t>
        <a:bodyPr/>
        <a:lstStyle/>
        <a:p>
          <a:endParaRPr lang="ru-RU"/>
        </a:p>
      </dgm:t>
    </dgm:pt>
    <dgm:pt modelId="{43C3E47C-ACE0-4370-98C9-D9E002352F2C}" type="parTrans" cxnId="{2ED8C7BC-587B-413B-B7E6-2908F3B45CDF}">
      <dgm:prSet/>
      <dgm:spPr/>
      <dgm:t>
        <a:bodyPr/>
        <a:lstStyle/>
        <a:p>
          <a:endParaRPr lang="ru-RU"/>
        </a:p>
      </dgm:t>
    </dgm:pt>
    <dgm:pt modelId="{E2AC658A-5A46-4F7C-82CE-2D3A053B2031}" type="pres">
      <dgm:prSet presAssocID="{C509D6CC-BA2D-4284-874C-34FAFC7B383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AE051F1-4AFA-4086-A19C-E99DA293BB53}" type="pres">
      <dgm:prSet presAssocID="{E6076B6A-8EEB-4168-AFE1-066B0DE6BABD}" presName="boxAndChildren" presStyleCnt="0"/>
      <dgm:spPr/>
    </dgm:pt>
    <dgm:pt modelId="{2023EC0B-4D58-469C-8E26-ADFF63A6AA20}" type="pres">
      <dgm:prSet presAssocID="{E6076B6A-8EEB-4168-AFE1-066B0DE6BABD}" presName="parentTextBox" presStyleLbl="node1" presStyleIdx="0" presStyleCnt="3"/>
      <dgm:spPr/>
      <dgm:t>
        <a:bodyPr/>
        <a:lstStyle/>
        <a:p>
          <a:endParaRPr lang="ru-RU"/>
        </a:p>
      </dgm:t>
    </dgm:pt>
    <dgm:pt modelId="{DD992C66-EF41-4E79-ABE2-89438B1055EE}" type="pres">
      <dgm:prSet presAssocID="{E6076B6A-8EEB-4168-AFE1-066B0DE6BABD}" presName="entireBox" presStyleLbl="node1" presStyleIdx="0" presStyleCnt="3"/>
      <dgm:spPr/>
      <dgm:t>
        <a:bodyPr/>
        <a:lstStyle/>
        <a:p>
          <a:endParaRPr lang="ru-RU"/>
        </a:p>
      </dgm:t>
    </dgm:pt>
    <dgm:pt modelId="{2F929C6F-D2B0-4654-B358-2357F8FA4A21}" type="pres">
      <dgm:prSet presAssocID="{E6076B6A-8EEB-4168-AFE1-066B0DE6BABD}" presName="descendantBox" presStyleCnt="0"/>
      <dgm:spPr/>
    </dgm:pt>
    <dgm:pt modelId="{E336781E-31AA-419C-9913-77DC1AD4A682}" type="pres">
      <dgm:prSet presAssocID="{3D946D0F-585E-4A1D-BBF1-5FE4591F499B}" presName="childTextBox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D769E5-EBAA-43D2-934C-5799BF34969A}" type="pres">
      <dgm:prSet presAssocID="{FC336E60-A17D-4B54-9EFB-BD15869C0242}" presName="childTextBox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27325B-CF0C-46BC-8492-D7486FEBE0FC}" type="pres">
      <dgm:prSet presAssocID="{71401D4B-7D06-4456-9213-A2D01E87EDA4}" presName="childTextBox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7CA5FA-0FE2-4C56-BA97-F9BCC9CB6195}" type="pres">
      <dgm:prSet presAssocID="{2A7A46D0-CB56-4324-B4B5-F435C7BE0FA5}" presName="sp" presStyleCnt="0"/>
      <dgm:spPr/>
    </dgm:pt>
    <dgm:pt modelId="{1E2371CF-708F-4A1D-A06A-5AF199BDCDF1}" type="pres">
      <dgm:prSet presAssocID="{1F656F6F-6441-4A70-85B4-7A42B30FC678}" presName="arrowAndChildren" presStyleCnt="0"/>
      <dgm:spPr/>
    </dgm:pt>
    <dgm:pt modelId="{9D46FD48-5A81-4B3F-A643-36F5CEF61640}" type="pres">
      <dgm:prSet presAssocID="{1F656F6F-6441-4A70-85B4-7A42B30FC678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F5153FE5-3160-4054-8C32-91729B01B4BF}" type="pres">
      <dgm:prSet presAssocID="{AF5F414F-DC41-4CAC-949E-F705B89256F0}" presName="sp" presStyleCnt="0"/>
      <dgm:spPr/>
    </dgm:pt>
    <dgm:pt modelId="{2D7ECF12-902A-41DB-BD4D-A537DA669AA9}" type="pres">
      <dgm:prSet presAssocID="{7B4B0C64-0B69-4AF1-AE01-3A33EF7D51BC}" presName="arrowAndChildren" presStyleCnt="0"/>
      <dgm:spPr/>
    </dgm:pt>
    <dgm:pt modelId="{FBB768B1-D639-4DD7-90D0-387BE107C373}" type="pres">
      <dgm:prSet presAssocID="{7B4B0C64-0B69-4AF1-AE01-3A33EF7D51BC}" presName="parentTextArrow" presStyleLbl="node1" presStyleIdx="2" presStyleCnt="3"/>
      <dgm:spPr/>
      <dgm:t>
        <a:bodyPr/>
        <a:lstStyle/>
        <a:p>
          <a:endParaRPr lang="ru-RU"/>
        </a:p>
      </dgm:t>
    </dgm:pt>
  </dgm:ptLst>
  <dgm:cxnLst>
    <dgm:cxn modelId="{62B97037-1FE0-4232-BC9A-C05328A27794}" type="presOf" srcId="{FC336E60-A17D-4B54-9EFB-BD15869C0242}" destId="{6CD769E5-EBAA-43D2-934C-5799BF34969A}" srcOrd="0" destOrd="0" presId="urn:microsoft.com/office/officeart/2005/8/layout/process4"/>
    <dgm:cxn modelId="{59BC0494-6264-4808-AE83-399CDB6DAACD}" type="presOf" srcId="{71401D4B-7D06-4456-9213-A2D01E87EDA4}" destId="{5127325B-CF0C-46BC-8492-D7486FEBE0FC}" srcOrd="0" destOrd="0" presId="urn:microsoft.com/office/officeart/2005/8/layout/process4"/>
    <dgm:cxn modelId="{A96EC977-25D7-4B1F-B503-08C72A7790A6}" type="presOf" srcId="{E6076B6A-8EEB-4168-AFE1-066B0DE6BABD}" destId="{2023EC0B-4D58-469C-8E26-ADFF63A6AA20}" srcOrd="0" destOrd="0" presId="urn:microsoft.com/office/officeart/2005/8/layout/process4"/>
    <dgm:cxn modelId="{E394BA3B-F1E0-4650-AA4B-09B5E3E60C24}" srcId="{E6076B6A-8EEB-4168-AFE1-066B0DE6BABD}" destId="{3D946D0F-585E-4A1D-BBF1-5FE4591F499B}" srcOrd="0" destOrd="0" parTransId="{DA98ADB8-84B8-4774-974B-FBEB1521C816}" sibTransId="{C078F69E-E714-4443-BF6D-CB8080894400}"/>
    <dgm:cxn modelId="{99EED822-815F-41A0-B726-FD7DCD7C9E72}" type="presOf" srcId="{7B4B0C64-0B69-4AF1-AE01-3A33EF7D51BC}" destId="{FBB768B1-D639-4DD7-90D0-387BE107C373}" srcOrd="0" destOrd="0" presId="urn:microsoft.com/office/officeart/2005/8/layout/process4"/>
    <dgm:cxn modelId="{3D5B6808-DAA7-4329-A1C0-7899805FFA67}" type="presOf" srcId="{3D946D0F-585E-4A1D-BBF1-5FE4591F499B}" destId="{E336781E-31AA-419C-9913-77DC1AD4A682}" srcOrd="0" destOrd="0" presId="urn:microsoft.com/office/officeart/2005/8/layout/process4"/>
    <dgm:cxn modelId="{CD78F177-E26D-4826-B71C-9EB0D2B2A4B4}" srcId="{E6076B6A-8EEB-4168-AFE1-066B0DE6BABD}" destId="{71401D4B-7D06-4456-9213-A2D01E87EDA4}" srcOrd="2" destOrd="0" parTransId="{5C2EA62A-2A18-416B-8CEB-926AA74387C8}" sibTransId="{C948B0C6-58AE-4679-882A-76A89D84086A}"/>
    <dgm:cxn modelId="{2ED8C7BC-587B-413B-B7E6-2908F3B45CDF}" srcId="{C509D6CC-BA2D-4284-874C-34FAFC7B383F}" destId="{E6076B6A-8EEB-4168-AFE1-066B0DE6BABD}" srcOrd="2" destOrd="0" parTransId="{43C3E47C-ACE0-4370-98C9-D9E002352F2C}" sibTransId="{48BDF7F8-9B47-446A-9FEA-928FCD54636B}"/>
    <dgm:cxn modelId="{BAEE77C9-C3DA-4A9F-903E-75E7107BEB09}" type="presOf" srcId="{1F656F6F-6441-4A70-85B4-7A42B30FC678}" destId="{9D46FD48-5A81-4B3F-A643-36F5CEF61640}" srcOrd="0" destOrd="0" presId="urn:microsoft.com/office/officeart/2005/8/layout/process4"/>
    <dgm:cxn modelId="{AFF1D7D1-C373-42F7-B5BD-546BDAA4381F}" srcId="{E6076B6A-8EEB-4168-AFE1-066B0DE6BABD}" destId="{FC336E60-A17D-4B54-9EFB-BD15869C0242}" srcOrd="1" destOrd="0" parTransId="{28607BF4-592E-4A4D-8188-0E466653A016}" sibTransId="{D56D04CB-3570-437D-9953-E4FB20C624F0}"/>
    <dgm:cxn modelId="{F71227FA-6053-48DA-8427-C4098F048B9D}" srcId="{C509D6CC-BA2D-4284-874C-34FAFC7B383F}" destId="{7B4B0C64-0B69-4AF1-AE01-3A33EF7D51BC}" srcOrd="0" destOrd="0" parTransId="{7D543048-D567-4D8E-9752-79374C380E5F}" sibTransId="{AF5F414F-DC41-4CAC-949E-F705B89256F0}"/>
    <dgm:cxn modelId="{DE3384C1-57D4-4038-A0C6-39F68FADD833}" type="presOf" srcId="{C509D6CC-BA2D-4284-874C-34FAFC7B383F}" destId="{E2AC658A-5A46-4F7C-82CE-2D3A053B2031}" srcOrd="0" destOrd="0" presId="urn:microsoft.com/office/officeart/2005/8/layout/process4"/>
    <dgm:cxn modelId="{CA57B8A7-66D8-4E3B-80FD-AB8D24E4E6D8}" type="presOf" srcId="{E6076B6A-8EEB-4168-AFE1-066B0DE6BABD}" destId="{DD992C66-EF41-4E79-ABE2-89438B1055EE}" srcOrd="1" destOrd="0" presId="urn:microsoft.com/office/officeart/2005/8/layout/process4"/>
    <dgm:cxn modelId="{22E0889E-978B-4977-9EFA-1ABCBC5FF9EB}" srcId="{C509D6CC-BA2D-4284-874C-34FAFC7B383F}" destId="{1F656F6F-6441-4A70-85B4-7A42B30FC678}" srcOrd="1" destOrd="0" parTransId="{CEAE420E-04F5-4F0A-9188-A54220C65DEC}" sibTransId="{2A7A46D0-CB56-4324-B4B5-F435C7BE0FA5}"/>
    <dgm:cxn modelId="{77E1187E-8359-4C28-805E-9D886D808252}" type="presParOf" srcId="{E2AC658A-5A46-4F7C-82CE-2D3A053B2031}" destId="{0AE051F1-4AFA-4086-A19C-E99DA293BB53}" srcOrd="0" destOrd="0" presId="urn:microsoft.com/office/officeart/2005/8/layout/process4"/>
    <dgm:cxn modelId="{D2F46F1F-2A0C-4E8D-973E-B86CA5299B1D}" type="presParOf" srcId="{0AE051F1-4AFA-4086-A19C-E99DA293BB53}" destId="{2023EC0B-4D58-469C-8E26-ADFF63A6AA20}" srcOrd="0" destOrd="0" presId="urn:microsoft.com/office/officeart/2005/8/layout/process4"/>
    <dgm:cxn modelId="{986687DB-3B81-4DCD-92EA-BF1EE66B1D4B}" type="presParOf" srcId="{0AE051F1-4AFA-4086-A19C-E99DA293BB53}" destId="{DD992C66-EF41-4E79-ABE2-89438B1055EE}" srcOrd="1" destOrd="0" presId="urn:microsoft.com/office/officeart/2005/8/layout/process4"/>
    <dgm:cxn modelId="{2008262C-4766-417B-B070-15023B790287}" type="presParOf" srcId="{0AE051F1-4AFA-4086-A19C-E99DA293BB53}" destId="{2F929C6F-D2B0-4654-B358-2357F8FA4A21}" srcOrd="2" destOrd="0" presId="urn:microsoft.com/office/officeart/2005/8/layout/process4"/>
    <dgm:cxn modelId="{11CDF74E-7F46-46C4-A06D-72585A901E14}" type="presParOf" srcId="{2F929C6F-D2B0-4654-B358-2357F8FA4A21}" destId="{E336781E-31AA-419C-9913-77DC1AD4A682}" srcOrd="0" destOrd="0" presId="urn:microsoft.com/office/officeart/2005/8/layout/process4"/>
    <dgm:cxn modelId="{B0F96524-898E-437B-AA56-2130F9655D24}" type="presParOf" srcId="{2F929C6F-D2B0-4654-B358-2357F8FA4A21}" destId="{6CD769E5-EBAA-43D2-934C-5799BF34969A}" srcOrd="1" destOrd="0" presId="urn:microsoft.com/office/officeart/2005/8/layout/process4"/>
    <dgm:cxn modelId="{D6B94982-8B38-4C3B-AADD-BA8164DD8CA7}" type="presParOf" srcId="{2F929C6F-D2B0-4654-B358-2357F8FA4A21}" destId="{5127325B-CF0C-46BC-8492-D7486FEBE0FC}" srcOrd="2" destOrd="0" presId="urn:microsoft.com/office/officeart/2005/8/layout/process4"/>
    <dgm:cxn modelId="{503C8B28-1C54-47FF-A6EB-61FE783C619E}" type="presParOf" srcId="{E2AC658A-5A46-4F7C-82CE-2D3A053B2031}" destId="{177CA5FA-0FE2-4C56-BA97-F9BCC9CB6195}" srcOrd="1" destOrd="0" presId="urn:microsoft.com/office/officeart/2005/8/layout/process4"/>
    <dgm:cxn modelId="{46301587-9AA7-42CF-BC9A-120B798FCD78}" type="presParOf" srcId="{E2AC658A-5A46-4F7C-82CE-2D3A053B2031}" destId="{1E2371CF-708F-4A1D-A06A-5AF199BDCDF1}" srcOrd="2" destOrd="0" presId="urn:microsoft.com/office/officeart/2005/8/layout/process4"/>
    <dgm:cxn modelId="{7456B302-551F-454D-9D93-B7ACD72B253D}" type="presParOf" srcId="{1E2371CF-708F-4A1D-A06A-5AF199BDCDF1}" destId="{9D46FD48-5A81-4B3F-A643-36F5CEF61640}" srcOrd="0" destOrd="0" presId="urn:microsoft.com/office/officeart/2005/8/layout/process4"/>
    <dgm:cxn modelId="{EBC9BB17-B045-439E-AA66-A81BCD2F30D8}" type="presParOf" srcId="{E2AC658A-5A46-4F7C-82CE-2D3A053B2031}" destId="{F5153FE5-3160-4054-8C32-91729B01B4BF}" srcOrd="3" destOrd="0" presId="urn:microsoft.com/office/officeart/2005/8/layout/process4"/>
    <dgm:cxn modelId="{FBB314F3-39F9-4688-9CA1-888FD9E6A1E1}" type="presParOf" srcId="{E2AC658A-5A46-4F7C-82CE-2D3A053B2031}" destId="{2D7ECF12-902A-41DB-BD4D-A537DA669AA9}" srcOrd="4" destOrd="0" presId="urn:microsoft.com/office/officeart/2005/8/layout/process4"/>
    <dgm:cxn modelId="{2DF94F15-43FC-4B2C-8C0E-C66630D20074}" type="presParOf" srcId="{2D7ECF12-902A-41DB-BD4D-A537DA669AA9}" destId="{FBB768B1-D639-4DD7-90D0-387BE107C37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F31C820D-CC39-44DB-8909-787760941442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C299F49-B90D-417B-9F50-1BA1D7146F55}">
      <dgm:prSet phldrT="[Текст]"/>
      <dgm:spPr/>
      <dgm:t>
        <a:bodyPr/>
        <a:lstStyle/>
        <a:p>
          <a:pPr algn="ctr"/>
          <a:r>
            <a:rPr lang="ru-RU" dirty="0"/>
            <a:t>Фундаментальная наука</a:t>
          </a:r>
        </a:p>
      </dgm:t>
    </dgm:pt>
    <dgm:pt modelId="{55461A49-8625-4585-AB7E-A6F204C68E3E}" type="parTrans" cxnId="{38D45942-A6AB-4D71-9B2E-26DB4B0BBD70}">
      <dgm:prSet/>
      <dgm:spPr/>
      <dgm:t>
        <a:bodyPr/>
        <a:lstStyle/>
        <a:p>
          <a:endParaRPr lang="ru-RU"/>
        </a:p>
      </dgm:t>
    </dgm:pt>
    <dgm:pt modelId="{B16CBA8B-D9E2-4867-80B8-D26BF2F69464}" type="sibTrans" cxnId="{38D45942-A6AB-4D71-9B2E-26DB4B0BBD70}">
      <dgm:prSet/>
      <dgm:spPr/>
      <dgm:t>
        <a:bodyPr/>
        <a:lstStyle/>
        <a:p>
          <a:endParaRPr lang="ru-RU"/>
        </a:p>
      </dgm:t>
    </dgm:pt>
    <dgm:pt modelId="{4C65D5DA-0785-4E05-9BD9-025B321CF285}">
      <dgm:prSet phldrT="[Текст]"/>
      <dgm:spPr/>
      <dgm:t>
        <a:bodyPr/>
        <a:lstStyle/>
        <a:p>
          <a:r>
            <a:rPr lang="ru-RU" dirty="0"/>
            <a:t>Научное обоснование идеи, теории, концепции</a:t>
          </a:r>
        </a:p>
      </dgm:t>
    </dgm:pt>
    <dgm:pt modelId="{78D8BB7D-26ED-40A0-BA10-6C66A1702545}" type="parTrans" cxnId="{08608A4B-99AF-4BA2-BA06-B8BE90D9ACFC}">
      <dgm:prSet/>
      <dgm:spPr/>
      <dgm:t>
        <a:bodyPr/>
        <a:lstStyle/>
        <a:p>
          <a:endParaRPr lang="ru-RU"/>
        </a:p>
      </dgm:t>
    </dgm:pt>
    <dgm:pt modelId="{B6E0CEE8-7680-473B-959E-D18B891CDD0E}" type="sibTrans" cxnId="{08608A4B-99AF-4BA2-BA06-B8BE90D9ACFC}">
      <dgm:prSet/>
      <dgm:spPr/>
      <dgm:t>
        <a:bodyPr/>
        <a:lstStyle/>
        <a:p>
          <a:endParaRPr lang="ru-RU"/>
        </a:p>
      </dgm:t>
    </dgm:pt>
    <dgm:pt modelId="{3AC5F9E6-0963-453D-8DED-7C717555186D}">
      <dgm:prSet phldrT="[Текст]"/>
      <dgm:spPr/>
      <dgm:t>
        <a:bodyPr/>
        <a:lstStyle/>
        <a:p>
          <a:pPr algn="ctr"/>
          <a:r>
            <a:rPr lang="ru-RU" dirty="0"/>
            <a:t>Прикладная наука</a:t>
          </a:r>
        </a:p>
      </dgm:t>
    </dgm:pt>
    <dgm:pt modelId="{3F011D2D-277E-46D3-B68C-5465C38537B6}" type="parTrans" cxnId="{B0C3175D-E289-4C5E-B89D-BBB37ACE04C3}">
      <dgm:prSet/>
      <dgm:spPr/>
      <dgm:t>
        <a:bodyPr/>
        <a:lstStyle/>
        <a:p>
          <a:endParaRPr lang="ru-RU"/>
        </a:p>
      </dgm:t>
    </dgm:pt>
    <dgm:pt modelId="{BE403C8A-8583-4483-8A66-E90C8343CB19}" type="sibTrans" cxnId="{B0C3175D-E289-4C5E-B89D-BBB37ACE04C3}">
      <dgm:prSet/>
      <dgm:spPr/>
      <dgm:t>
        <a:bodyPr/>
        <a:lstStyle/>
        <a:p>
          <a:endParaRPr lang="ru-RU"/>
        </a:p>
      </dgm:t>
    </dgm:pt>
    <dgm:pt modelId="{572652DC-676A-4958-9A74-8C7D47857699}">
      <dgm:prSet phldrT="[Текст]"/>
      <dgm:spPr/>
      <dgm:t>
        <a:bodyPr/>
        <a:lstStyle/>
        <a:p>
          <a:r>
            <a:rPr lang="ru-RU" dirty="0"/>
            <a:t>Программы, алгоритмы, методики, конструкции</a:t>
          </a:r>
        </a:p>
      </dgm:t>
    </dgm:pt>
    <dgm:pt modelId="{35876316-16D5-49DB-B7D8-D69567D05B60}" type="parTrans" cxnId="{C1F255DD-416C-42A0-9E85-06A1963A0395}">
      <dgm:prSet/>
      <dgm:spPr/>
      <dgm:t>
        <a:bodyPr/>
        <a:lstStyle/>
        <a:p>
          <a:endParaRPr lang="ru-RU"/>
        </a:p>
      </dgm:t>
    </dgm:pt>
    <dgm:pt modelId="{4D0CC7C6-A748-4636-A6B2-D3A9A4F28BD1}" type="sibTrans" cxnId="{C1F255DD-416C-42A0-9E85-06A1963A0395}">
      <dgm:prSet/>
      <dgm:spPr/>
      <dgm:t>
        <a:bodyPr/>
        <a:lstStyle/>
        <a:p>
          <a:endParaRPr lang="ru-RU"/>
        </a:p>
      </dgm:t>
    </dgm:pt>
    <dgm:pt modelId="{D909AB80-4942-4B45-8BF0-FF270E59C09E}">
      <dgm:prSet phldrT="[Текст]"/>
      <dgm:spPr/>
      <dgm:t>
        <a:bodyPr/>
        <a:lstStyle/>
        <a:p>
          <a:pPr algn="ctr"/>
          <a:r>
            <a:rPr lang="ru-RU" dirty="0"/>
            <a:t>Внедрение технологий</a:t>
          </a:r>
        </a:p>
      </dgm:t>
    </dgm:pt>
    <dgm:pt modelId="{639C8C67-B66E-40AB-95BD-F799A8E7A728}" type="parTrans" cxnId="{BA5007A5-D722-469E-8794-A67A8DA90492}">
      <dgm:prSet/>
      <dgm:spPr/>
      <dgm:t>
        <a:bodyPr/>
        <a:lstStyle/>
        <a:p>
          <a:endParaRPr lang="ru-RU"/>
        </a:p>
      </dgm:t>
    </dgm:pt>
    <dgm:pt modelId="{92AEB7F8-7E04-4F40-9C87-0FFE50462781}" type="sibTrans" cxnId="{BA5007A5-D722-469E-8794-A67A8DA90492}">
      <dgm:prSet/>
      <dgm:spPr/>
      <dgm:t>
        <a:bodyPr/>
        <a:lstStyle/>
        <a:p>
          <a:endParaRPr lang="ru-RU"/>
        </a:p>
      </dgm:t>
    </dgm:pt>
    <dgm:pt modelId="{B3A1FBA3-AE45-475A-8D96-0818CB06DBB0}">
      <dgm:prSet phldrT="[Текст]"/>
      <dgm:spPr/>
      <dgm:t>
        <a:bodyPr/>
        <a:lstStyle/>
        <a:p>
          <a:r>
            <a:rPr lang="ru-RU" dirty="0"/>
            <a:t>Маркетинговое исследование, инженерные расчеты, привязка к производству</a:t>
          </a:r>
        </a:p>
      </dgm:t>
    </dgm:pt>
    <dgm:pt modelId="{D0B575FF-3360-426E-9CFA-E63BE7BC6399}" type="parTrans" cxnId="{DDDBAAD4-2F91-4A7B-B666-95419ECF7FC5}">
      <dgm:prSet/>
      <dgm:spPr/>
      <dgm:t>
        <a:bodyPr/>
        <a:lstStyle/>
        <a:p>
          <a:endParaRPr lang="ru-RU"/>
        </a:p>
      </dgm:t>
    </dgm:pt>
    <dgm:pt modelId="{F1A0A764-D0E3-4CB0-8C01-3DD8B8F405AB}" type="sibTrans" cxnId="{DDDBAAD4-2F91-4A7B-B666-95419ECF7FC5}">
      <dgm:prSet/>
      <dgm:spPr/>
      <dgm:t>
        <a:bodyPr/>
        <a:lstStyle/>
        <a:p>
          <a:endParaRPr lang="ru-RU"/>
        </a:p>
      </dgm:t>
    </dgm:pt>
    <dgm:pt modelId="{24E3AFAC-23D0-4CA8-B436-4190EDF0FD21}">
      <dgm:prSet phldrT="[Текст]"/>
      <dgm:spPr/>
      <dgm:t>
        <a:bodyPr/>
        <a:lstStyle/>
        <a:p>
          <a:r>
            <a:rPr lang="ru-RU" dirty="0"/>
            <a:t>Лабораторный образец, документация, технология</a:t>
          </a:r>
        </a:p>
      </dgm:t>
    </dgm:pt>
    <dgm:pt modelId="{39AFB0FB-5C33-4B36-B825-21D9E06690A7}" type="parTrans" cxnId="{BFF3DBC0-377F-4B20-B79A-37845AF075D1}">
      <dgm:prSet/>
      <dgm:spPr/>
      <dgm:t>
        <a:bodyPr/>
        <a:lstStyle/>
        <a:p>
          <a:endParaRPr lang="ru-RU"/>
        </a:p>
      </dgm:t>
    </dgm:pt>
    <dgm:pt modelId="{9744FA91-CEED-4641-8C13-1AE521B289B0}" type="sibTrans" cxnId="{BFF3DBC0-377F-4B20-B79A-37845AF075D1}">
      <dgm:prSet/>
      <dgm:spPr/>
      <dgm:t>
        <a:bodyPr/>
        <a:lstStyle/>
        <a:p>
          <a:endParaRPr lang="ru-RU"/>
        </a:p>
      </dgm:t>
    </dgm:pt>
    <dgm:pt modelId="{952DBFE9-0B1F-4F9B-841A-FB863D09802B}">
      <dgm:prSet phldrT="[Текст]"/>
      <dgm:spPr/>
      <dgm:t>
        <a:bodyPr/>
        <a:lstStyle/>
        <a:p>
          <a:r>
            <a:rPr lang="ru-RU" dirty="0"/>
            <a:t>Запуск производства и выпуск продукции</a:t>
          </a:r>
        </a:p>
      </dgm:t>
    </dgm:pt>
    <dgm:pt modelId="{B45C3B97-2C6B-471F-83B0-78E9568A9CA2}" type="parTrans" cxnId="{65BDD1AB-69D2-4E92-882E-6C78A1E2DF06}">
      <dgm:prSet/>
      <dgm:spPr/>
      <dgm:t>
        <a:bodyPr/>
        <a:lstStyle/>
        <a:p>
          <a:endParaRPr lang="ru-RU"/>
        </a:p>
      </dgm:t>
    </dgm:pt>
    <dgm:pt modelId="{54F60C62-D8BE-4884-9D35-CBCE874DAD1D}" type="sibTrans" cxnId="{65BDD1AB-69D2-4E92-882E-6C78A1E2DF06}">
      <dgm:prSet/>
      <dgm:spPr/>
      <dgm:t>
        <a:bodyPr/>
        <a:lstStyle/>
        <a:p>
          <a:endParaRPr lang="ru-RU"/>
        </a:p>
      </dgm:t>
    </dgm:pt>
    <dgm:pt modelId="{79256771-B779-4678-AA94-B54B4BCEE832}">
      <dgm:prSet phldrT="[Текст]"/>
      <dgm:spPr/>
      <dgm:t>
        <a:bodyPr/>
        <a:lstStyle/>
        <a:p>
          <a:r>
            <a:rPr lang="ru-RU" dirty="0"/>
            <a:t>Поставка и реализация на рынке</a:t>
          </a:r>
        </a:p>
      </dgm:t>
    </dgm:pt>
    <dgm:pt modelId="{00D0E68A-D188-424D-98DD-F5CA6237CAF3}" type="parTrans" cxnId="{9B646F74-26D6-4DD1-8DB2-594B25EE0F2C}">
      <dgm:prSet/>
      <dgm:spPr/>
      <dgm:t>
        <a:bodyPr/>
        <a:lstStyle/>
        <a:p>
          <a:endParaRPr lang="ru-RU"/>
        </a:p>
      </dgm:t>
    </dgm:pt>
    <dgm:pt modelId="{CF2087C9-08D6-4959-8FDD-3A29783DBCDC}" type="sibTrans" cxnId="{9B646F74-26D6-4DD1-8DB2-594B25EE0F2C}">
      <dgm:prSet/>
      <dgm:spPr/>
      <dgm:t>
        <a:bodyPr/>
        <a:lstStyle/>
        <a:p>
          <a:endParaRPr lang="ru-RU"/>
        </a:p>
      </dgm:t>
    </dgm:pt>
    <dgm:pt modelId="{C6995FAA-8DF3-4900-8E47-D4F246ECB606}" type="pres">
      <dgm:prSet presAssocID="{F31C820D-CC39-44DB-8909-78776094144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2AC1CEC-5AD4-4CED-A6ED-D92AEA3DB227}" type="pres">
      <dgm:prSet presAssocID="{7C299F49-B90D-417B-9F50-1BA1D7146F55}" presName="composite" presStyleCnt="0"/>
      <dgm:spPr/>
    </dgm:pt>
    <dgm:pt modelId="{A6ABD74E-9B9B-43B7-AB71-AC7CE33984DC}" type="pres">
      <dgm:prSet presAssocID="{7C299F49-B90D-417B-9F50-1BA1D7146F55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3DEB0A-FABF-435D-A4E8-4D7791DDEEDD}" type="pres">
      <dgm:prSet presAssocID="{7C299F49-B90D-417B-9F50-1BA1D7146F55}" presName="parSh" presStyleLbl="node1" presStyleIdx="0" presStyleCnt="3"/>
      <dgm:spPr/>
      <dgm:t>
        <a:bodyPr/>
        <a:lstStyle/>
        <a:p>
          <a:endParaRPr lang="ru-RU"/>
        </a:p>
      </dgm:t>
    </dgm:pt>
    <dgm:pt modelId="{E004C6C8-CD46-440D-8162-E692BA6AEE8C}" type="pres">
      <dgm:prSet presAssocID="{7C299F49-B90D-417B-9F50-1BA1D7146F55}" presName="desTx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B35AAA-6609-40FC-947F-BA9A97E3D698}" type="pres">
      <dgm:prSet presAssocID="{B16CBA8B-D9E2-4867-80B8-D26BF2F69464}" presName="sibTrans" presStyleLbl="sibTrans2D1" presStyleIdx="0" presStyleCnt="2"/>
      <dgm:spPr/>
      <dgm:t>
        <a:bodyPr/>
        <a:lstStyle/>
        <a:p>
          <a:endParaRPr lang="ru-RU"/>
        </a:p>
      </dgm:t>
    </dgm:pt>
    <dgm:pt modelId="{E70D7EBE-E300-43C1-BE4A-2EF5C08F1ACE}" type="pres">
      <dgm:prSet presAssocID="{B16CBA8B-D9E2-4867-80B8-D26BF2F69464}" presName="connTx" presStyleLbl="sibTrans2D1" presStyleIdx="0" presStyleCnt="2"/>
      <dgm:spPr/>
      <dgm:t>
        <a:bodyPr/>
        <a:lstStyle/>
        <a:p>
          <a:endParaRPr lang="ru-RU"/>
        </a:p>
      </dgm:t>
    </dgm:pt>
    <dgm:pt modelId="{E65E466E-B109-4EC0-B331-4D23F8E3957E}" type="pres">
      <dgm:prSet presAssocID="{3AC5F9E6-0963-453D-8DED-7C717555186D}" presName="composite" presStyleCnt="0"/>
      <dgm:spPr/>
    </dgm:pt>
    <dgm:pt modelId="{77E7E543-B123-41EC-B8A7-737691840F63}" type="pres">
      <dgm:prSet presAssocID="{3AC5F9E6-0963-453D-8DED-7C717555186D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2A13F3-E9DE-4DEE-8F68-DD44B8700FCC}" type="pres">
      <dgm:prSet presAssocID="{3AC5F9E6-0963-453D-8DED-7C717555186D}" presName="parSh" presStyleLbl="node1" presStyleIdx="1" presStyleCnt="3"/>
      <dgm:spPr/>
      <dgm:t>
        <a:bodyPr/>
        <a:lstStyle/>
        <a:p>
          <a:endParaRPr lang="ru-RU"/>
        </a:p>
      </dgm:t>
    </dgm:pt>
    <dgm:pt modelId="{A0C129E4-95FC-47AA-B0F8-30A296C23C1B}" type="pres">
      <dgm:prSet presAssocID="{3AC5F9E6-0963-453D-8DED-7C717555186D}" presName="desTx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4C3A8F-A3E7-4E48-AAD7-272543CC1873}" type="pres">
      <dgm:prSet presAssocID="{BE403C8A-8583-4483-8A66-E90C8343CB19}" presName="sibTrans" presStyleLbl="sibTrans2D1" presStyleIdx="1" presStyleCnt="2"/>
      <dgm:spPr/>
      <dgm:t>
        <a:bodyPr/>
        <a:lstStyle/>
        <a:p>
          <a:endParaRPr lang="ru-RU"/>
        </a:p>
      </dgm:t>
    </dgm:pt>
    <dgm:pt modelId="{4F996ECC-1BAC-44A0-8D14-7A3828B6B104}" type="pres">
      <dgm:prSet presAssocID="{BE403C8A-8583-4483-8A66-E90C8343CB19}" presName="connTx" presStyleLbl="sibTrans2D1" presStyleIdx="1" presStyleCnt="2"/>
      <dgm:spPr/>
      <dgm:t>
        <a:bodyPr/>
        <a:lstStyle/>
        <a:p>
          <a:endParaRPr lang="ru-RU"/>
        </a:p>
      </dgm:t>
    </dgm:pt>
    <dgm:pt modelId="{E876AF83-7ECB-412C-A7A2-F43F7B146AE5}" type="pres">
      <dgm:prSet presAssocID="{D909AB80-4942-4B45-8BF0-FF270E59C09E}" presName="composite" presStyleCnt="0"/>
      <dgm:spPr/>
    </dgm:pt>
    <dgm:pt modelId="{85AD4B24-9AC3-404F-B09D-ACB82726F9EA}" type="pres">
      <dgm:prSet presAssocID="{D909AB80-4942-4B45-8BF0-FF270E59C09E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F537AC-53FB-4131-B334-903A224BA030}" type="pres">
      <dgm:prSet presAssocID="{D909AB80-4942-4B45-8BF0-FF270E59C09E}" presName="parSh" presStyleLbl="node1" presStyleIdx="2" presStyleCnt="3"/>
      <dgm:spPr/>
      <dgm:t>
        <a:bodyPr/>
        <a:lstStyle/>
        <a:p>
          <a:endParaRPr lang="ru-RU"/>
        </a:p>
      </dgm:t>
    </dgm:pt>
    <dgm:pt modelId="{AD1C9B4F-057A-4EDE-9DB6-4DE6552C6C70}" type="pres">
      <dgm:prSet presAssocID="{D909AB80-4942-4B45-8BF0-FF270E59C09E}" presName="desTx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B646F74-26D6-4DD1-8DB2-594B25EE0F2C}" srcId="{D909AB80-4942-4B45-8BF0-FF270E59C09E}" destId="{79256771-B779-4678-AA94-B54B4BCEE832}" srcOrd="2" destOrd="0" parTransId="{00D0E68A-D188-424D-98DD-F5CA6237CAF3}" sibTransId="{CF2087C9-08D6-4959-8FDD-3A29783DBCDC}"/>
    <dgm:cxn modelId="{F0518EA1-4A5A-4D63-BD85-A92D235342D8}" type="presOf" srcId="{24E3AFAC-23D0-4CA8-B436-4190EDF0FD21}" destId="{A0C129E4-95FC-47AA-B0F8-30A296C23C1B}" srcOrd="0" destOrd="1" presId="urn:microsoft.com/office/officeart/2005/8/layout/process3"/>
    <dgm:cxn modelId="{65BDD1AB-69D2-4E92-882E-6C78A1E2DF06}" srcId="{D909AB80-4942-4B45-8BF0-FF270E59C09E}" destId="{952DBFE9-0B1F-4F9B-841A-FB863D09802B}" srcOrd="1" destOrd="0" parTransId="{B45C3B97-2C6B-471F-83B0-78E9568A9CA2}" sibTransId="{54F60C62-D8BE-4884-9D35-CBCE874DAD1D}"/>
    <dgm:cxn modelId="{49FFCE6F-000E-460C-8371-6BBB9B7E7349}" type="presOf" srcId="{F31C820D-CC39-44DB-8909-787760941442}" destId="{C6995FAA-8DF3-4900-8E47-D4F246ECB606}" srcOrd="0" destOrd="0" presId="urn:microsoft.com/office/officeart/2005/8/layout/process3"/>
    <dgm:cxn modelId="{84F1A021-C0B8-40B4-9741-68BFCF515D2C}" type="presOf" srcId="{79256771-B779-4678-AA94-B54B4BCEE832}" destId="{AD1C9B4F-057A-4EDE-9DB6-4DE6552C6C70}" srcOrd="0" destOrd="2" presId="urn:microsoft.com/office/officeart/2005/8/layout/process3"/>
    <dgm:cxn modelId="{90F13BE5-90DA-4EF8-845F-6FA6E4BAD2EA}" type="presOf" srcId="{D909AB80-4942-4B45-8BF0-FF270E59C09E}" destId="{1EF537AC-53FB-4131-B334-903A224BA030}" srcOrd="1" destOrd="0" presId="urn:microsoft.com/office/officeart/2005/8/layout/process3"/>
    <dgm:cxn modelId="{DDDBAAD4-2F91-4A7B-B666-95419ECF7FC5}" srcId="{D909AB80-4942-4B45-8BF0-FF270E59C09E}" destId="{B3A1FBA3-AE45-475A-8D96-0818CB06DBB0}" srcOrd="0" destOrd="0" parTransId="{D0B575FF-3360-426E-9CFA-E63BE7BC6399}" sibTransId="{F1A0A764-D0E3-4CB0-8C01-3DD8B8F405AB}"/>
    <dgm:cxn modelId="{5F5538CA-2634-47DA-AD3C-FE4A22CFD4D2}" type="presOf" srcId="{B16CBA8B-D9E2-4867-80B8-D26BF2F69464}" destId="{91B35AAA-6609-40FC-947F-BA9A97E3D698}" srcOrd="0" destOrd="0" presId="urn:microsoft.com/office/officeart/2005/8/layout/process3"/>
    <dgm:cxn modelId="{BFF3DBC0-377F-4B20-B79A-37845AF075D1}" srcId="{3AC5F9E6-0963-453D-8DED-7C717555186D}" destId="{24E3AFAC-23D0-4CA8-B436-4190EDF0FD21}" srcOrd="1" destOrd="0" parTransId="{39AFB0FB-5C33-4B36-B825-21D9E06690A7}" sibTransId="{9744FA91-CEED-4641-8C13-1AE521B289B0}"/>
    <dgm:cxn modelId="{BA5007A5-D722-469E-8794-A67A8DA90492}" srcId="{F31C820D-CC39-44DB-8909-787760941442}" destId="{D909AB80-4942-4B45-8BF0-FF270E59C09E}" srcOrd="2" destOrd="0" parTransId="{639C8C67-B66E-40AB-95BD-F799A8E7A728}" sibTransId="{92AEB7F8-7E04-4F40-9C87-0FFE50462781}"/>
    <dgm:cxn modelId="{BBC59CDB-28A0-4644-8287-4DF719868794}" type="presOf" srcId="{572652DC-676A-4958-9A74-8C7D47857699}" destId="{A0C129E4-95FC-47AA-B0F8-30A296C23C1B}" srcOrd="0" destOrd="0" presId="urn:microsoft.com/office/officeart/2005/8/layout/process3"/>
    <dgm:cxn modelId="{36C3F2EF-5C99-4187-B98F-551D6B1D66A7}" type="presOf" srcId="{BE403C8A-8583-4483-8A66-E90C8343CB19}" destId="{4F996ECC-1BAC-44A0-8D14-7A3828B6B104}" srcOrd="1" destOrd="0" presId="urn:microsoft.com/office/officeart/2005/8/layout/process3"/>
    <dgm:cxn modelId="{61A650F9-ADB9-44EC-A244-20BBE03BD53C}" type="presOf" srcId="{B16CBA8B-D9E2-4867-80B8-D26BF2F69464}" destId="{E70D7EBE-E300-43C1-BE4A-2EF5C08F1ACE}" srcOrd="1" destOrd="0" presId="urn:microsoft.com/office/officeart/2005/8/layout/process3"/>
    <dgm:cxn modelId="{3AF5B628-F916-49B8-AD67-A5243DE76ABF}" type="presOf" srcId="{4C65D5DA-0785-4E05-9BD9-025B321CF285}" destId="{E004C6C8-CD46-440D-8162-E692BA6AEE8C}" srcOrd="0" destOrd="0" presId="urn:microsoft.com/office/officeart/2005/8/layout/process3"/>
    <dgm:cxn modelId="{B0C3175D-E289-4C5E-B89D-BBB37ACE04C3}" srcId="{F31C820D-CC39-44DB-8909-787760941442}" destId="{3AC5F9E6-0963-453D-8DED-7C717555186D}" srcOrd="1" destOrd="0" parTransId="{3F011D2D-277E-46D3-B68C-5465C38537B6}" sibTransId="{BE403C8A-8583-4483-8A66-E90C8343CB19}"/>
    <dgm:cxn modelId="{BB56400C-0300-40A4-9F22-39EB71C0F24D}" type="presOf" srcId="{BE403C8A-8583-4483-8A66-E90C8343CB19}" destId="{024C3A8F-A3E7-4E48-AAD7-272543CC1873}" srcOrd="0" destOrd="0" presId="urn:microsoft.com/office/officeart/2005/8/layout/process3"/>
    <dgm:cxn modelId="{9701A1D7-4232-43EC-B5D8-62A75385C483}" type="presOf" srcId="{D909AB80-4942-4B45-8BF0-FF270E59C09E}" destId="{85AD4B24-9AC3-404F-B09D-ACB82726F9EA}" srcOrd="0" destOrd="0" presId="urn:microsoft.com/office/officeart/2005/8/layout/process3"/>
    <dgm:cxn modelId="{5E3065BB-3C19-4AB3-B11A-62387565E950}" type="presOf" srcId="{7C299F49-B90D-417B-9F50-1BA1D7146F55}" destId="{A6ABD74E-9B9B-43B7-AB71-AC7CE33984DC}" srcOrd="0" destOrd="0" presId="urn:microsoft.com/office/officeart/2005/8/layout/process3"/>
    <dgm:cxn modelId="{77004A61-8B6A-46B8-AE89-EB9316ADA49B}" type="presOf" srcId="{952DBFE9-0B1F-4F9B-841A-FB863D09802B}" destId="{AD1C9B4F-057A-4EDE-9DB6-4DE6552C6C70}" srcOrd="0" destOrd="1" presId="urn:microsoft.com/office/officeart/2005/8/layout/process3"/>
    <dgm:cxn modelId="{38D45942-A6AB-4D71-9B2E-26DB4B0BBD70}" srcId="{F31C820D-CC39-44DB-8909-787760941442}" destId="{7C299F49-B90D-417B-9F50-1BA1D7146F55}" srcOrd="0" destOrd="0" parTransId="{55461A49-8625-4585-AB7E-A6F204C68E3E}" sibTransId="{B16CBA8B-D9E2-4867-80B8-D26BF2F69464}"/>
    <dgm:cxn modelId="{5314BC59-6E0C-4C86-9298-361D05D5F7DB}" type="presOf" srcId="{7C299F49-B90D-417B-9F50-1BA1D7146F55}" destId="{003DEB0A-FABF-435D-A4E8-4D7791DDEEDD}" srcOrd="1" destOrd="0" presId="urn:microsoft.com/office/officeart/2005/8/layout/process3"/>
    <dgm:cxn modelId="{24FCE8FA-5605-4F29-9CF7-7F03A14B4962}" type="presOf" srcId="{3AC5F9E6-0963-453D-8DED-7C717555186D}" destId="{BC2A13F3-E9DE-4DEE-8F68-DD44B8700FCC}" srcOrd="1" destOrd="0" presId="urn:microsoft.com/office/officeart/2005/8/layout/process3"/>
    <dgm:cxn modelId="{08608A4B-99AF-4BA2-BA06-B8BE90D9ACFC}" srcId="{7C299F49-B90D-417B-9F50-1BA1D7146F55}" destId="{4C65D5DA-0785-4E05-9BD9-025B321CF285}" srcOrd="0" destOrd="0" parTransId="{78D8BB7D-26ED-40A0-BA10-6C66A1702545}" sibTransId="{B6E0CEE8-7680-473B-959E-D18B891CDD0E}"/>
    <dgm:cxn modelId="{C1F255DD-416C-42A0-9E85-06A1963A0395}" srcId="{3AC5F9E6-0963-453D-8DED-7C717555186D}" destId="{572652DC-676A-4958-9A74-8C7D47857699}" srcOrd="0" destOrd="0" parTransId="{35876316-16D5-49DB-B7D8-D69567D05B60}" sibTransId="{4D0CC7C6-A748-4636-A6B2-D3A9A4F28BD1}"/>
    <dgm:cxn modelId="{4CC3C0FB-D59E-4970-A72E-D806C8F8D3D3}" type="presOf" srcId="{3AC5F9E6-0963-453D-8DED-7C717555186D}" destId="{77E7E543-B123-41EC-B8A7-737691840F63}" srcOrd="0" destOrd="0" presId="urn:microsoft.com/office/officeart/2005/8/layout/process3"/>
    <dgm:cxn modelId="{6F7E7A44-B794-4C0E-9E1F-11B3F5A0EB0E}" type="presOf" srcId="{B3A1FBA3-AE45-475A-8D96-0818CB06DBB0}" destId="{AD1C9B4F-057A-4EDE-9DB6-4DE6552C6C70}" srcOrd="0" destOrd="0" presId="urn:microsoft.com/office/officeart/2005/8/layout/process3"/>
    <dgm:cxn modelId="{0F3EAE59-0CFB-40D6-A0FA-6A0330EFC409}" type="presParOf" srcId="{C6995FAA-8DF3-4900-8E47-D4F246ECB606}" destId="{E2AC1CEC-5AD4-4CED-A6ED-D92AEA3DB227}" srcOrd="0" destOrd="0" presId="urn:microsoft.com/office/officeart/2005/8/layout/process3"/>
    <dgm:cxn modelId="{0566F178-7B78-4CC4-987E-92BEE6C4A92C}" type="presParOf" srcId="{E2AC1CEC-5AD4-4CED-A6ED-D92AEA3DB227}" destId="{A6ABD74E-9B9B-43B7-AB71-AC7CE33984DC}" srcOrd="0" destOrd="0" presId="urn:microsoft.com/office/officeart/2005/8/layout/process3"/>
    <dgm:cxn modelId="{8C1302A5-9D6A-44DA-967F-A0CA2D22AC90}" type="presParOf" srcId="{E2AC1CEC-5AD4-4CED-A6ED-D92AEA3DB227}" destId="{003DEB0A-FABF-435D-A4E8-4D7791DDEEDD}" srcOrd="1" destOrd="0" presId="urn:microsoft.com/office/officeart/2005/8/layout/process3"/>
    <dgm:cxn modelId="{BA23110C-7331-44DB-8D58-80858446E557}" type="presParOf" srcId="{E2AC1CEC-5AD4-4CED-A6ED-D92AEA3DB227}" destId="{E004C6C8-CD46-440D-8162-E692BA6AEE8C}" srcOrd="2" destOrd="0" presId="urn:microsoft.com/office/officeart/2005/8/layout/process3"/>
    <dgm:cxn modelId="{81040F2F-EB93-4CEE-B8F7-A7671E33038F}" type="presParOf" srcId="{C6995FAA-8DF3-4900-8E47-D4F246ECB606}" destId="{91B35AAA-6609-40FC-947F-BA9A97E3D698}" srcOrd="1" destOrd="0" presId="urn:microsoft.com/office/officeart/2005/8/layout/process3"/>
    <dgm:cxn modelId="{06F8313E-D26F-46DE-A06B-8E25C74CC2EB}" type="presParOf" srcId="{91B35AAA-6609-40FC-947F-BA9A97E3D698}" destId="{E70D7EBE-E300-43C1-BE4A-2EF5C08F1ACE}" srcOrd="0" destOrd="0" presId="urn:microsoft.com/office/officeart/2005/8/layout/process3"/>
    <dgm:cxn modelId="{069CDE56-337D-4CF7-BE06-F387E2153921}" type="presParOf" srcId="{C6995FAA-8DF3-4900-8E47-D4F246ECB606}" destId="{E65E466E-B109-4EC0-B331-4D23F8E3957E}" srcOrd="2" destOrd="0" presId="urn:microsoft.com/office/officeart/2005/8/layout/process3"/>
    <dgm:cxn modelId="{609F8043-F88A-4438-81CB-593C38A5469B}" type="presParOf" srcId="{E65E466E-B109-4EC0-B331-4D23F8E3957E}" destId="{77E7E543-B123-41EC-B8A7-737691840F63}" srcOrd="0" destOrd="0" presId="urn:microsoft.com/office/officeart/2005/8/layout/process3"/>
    <dgm:cxn modelId="{C0DFAEE6-97C5-4B0F-AB95-1435B2B1D123}" type="presParOf" srcId="{E65E466E-B109-4EC0-B331-4D23F8E3957E}" destId="{BC2A13F3-E9DE-4DEE-8F68-DD44B8700FCC}" srcOrd="1" destOrd="0" presId="urn:microsoft.com/office/officeart/2005/8/layout/process3"/>
    <dgm:cxn modelId="{39EE6D15-EDBD-45AB-B352-6FED62A18618}" type="presParOf" srcId="{E65E466E-B109-4EC0-B331-4D23F8E3957E}" destId="{A0C129E4-95FC-47AA-B0F8-30A296C23C1B}" srcOrd="2" destOrd="0" presId="urn:microsoft.com/office/officeart/2005/8/layout/process3"/>
    <dgm:cxn modelId="{CAD38AB6-51E6-4AA6-83F6-18750DF3D841}" type="presParOf" srcId="{C6995FAA-8DF3-4900-8E47-D4F246ECB606}" destId="{024C3A8F-A3E7-4E48-AAD7-272543CC1873}" srcOrd="3" destOrd="0" presId="urn:microsoft.com/office/officeart/2005/8/layout/process3"/>
    <dgm:cxn modelId="{70C1BD5D-E2BD-4803-942A-E937BFDE1B68}" type="presParOf" srcId="{024C3A8F-A3E7-4E48-AAD7-272543CC1873}" destId="{4F996ECC-1BAC-44A0-8D14-7A3828B6B104}" srcOrd="0" destOrd="0" presId="urn:microsoft.com/office/officeart/2005/8/layout/process3"/>
    <dgm:cxn modelId="{88D8B0BE-30BD-4D42-A64E-EA46517401B2}" type="presParOf" srcId="{C6995FAA-8DF3-4900-8E47-D4F246ECB606}" destId="{E876AF83-7ECB-412C-A7A2-F43F7B146AE5}" srcOrd="4" destOrd="0" presId="urn:microsoft.com/office/officeart/2005/8/layout/process3"/>
    <dgm:cxn modelId="{4E27697D-BBDA-4B5B-8372-FC502E049A45}" type="presParOf" srcId="{E876AF83-7ECB-412C-A7A2-F43F7B146AE5}" destId="{85AD4B24-9AC3-404F-B09D-ACB82726F9EA}" srcOrd="0" destOrd="0" presId="urn:microsoft.com/office/officeart/2005/8/layout/process3"/>
    <dgm:cxn modelId="{347036D6-5BDB-4C0E-B20D-E338B382D267}" type="presParOf" srcId="{E876AF83-7ECB-412C-A7A2-F43F7B146AE5}" destId="{1EF537AC-53FB-4131-B334-903A224BA030}" srcOrd="1" destOrd="0" presId="urn:microsoft.com/office/officeart/2005/8/layout/process3"/>
    <dgm:cxn modelId="{A88ED0B9-43BA-45F6-9436-8A56C1A11205}" type="presParOf" srcId="{E876AF83-7ECB-412C-A7A2-F43F7B146AE5}" destId="{AD1C9B4F-057A-4EDE-9DB6-4DE6552C6C70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B8B5C790-BEE2-4603-85C9-D2F0A4C42BF9}" type="doc">
      <dgm:prSet loTypeId="urn:microsoft.com/office/officeart/2005/8/layout/hProcess7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EC255E7-127C-43FA-A538-484F6BF4A5A1}">
      <dgm:prSet phldrT="[Текст]" custT="1"/>
      <dgm:spPr/>
      <dgm:t>
        <a:bodyPr/>
        <a:lstStyle/>
        <a:p>
          <a:pPr algn="l"/>
          <a:r>
            <a:rPr lang="ru-RU" sz="2400" dirty="0"/>
            <a:t>Процессы</a:t>
          </a:r>
          <a:r>
            <a:rPr lang="ru-RU" sz="1700" dirty="0"/>
            <a:t>	</a:t>
          </a:r>
        </a:p>
      </dgm:t>
    </dgm:pt>
    <dgm:pt modelId="{36478DC9-43FE-46E9-B0A3-465A4E1E814C}" type="parTrans" cxnId="{2FFF4C71-EE9C-462A-8CC9-978E001571E6}">
      <dgm:prSet/>
      <dgm:spPr/>
      <dgm:t>
        <a:bodyPr/>
        <a:lstStyle/>
        <a:p>
          <a:endParaRPr lang="ru-RU"/>
        </a:p>
      </dgm:t>
    </dgm:pt>
    <dgm:pt modelId="{905F5E25-B462-4392-A007-AE082BF9AF59}" type="sibTrans" cxnId="{2FFF4C71-EE9C-462A-8CC9-978E001571E6}">
      <dgm:prSet/>
      <dgm:spPr/>
      <dgm:t>
        <a:bodyPr/>
        <a:lstStyle/>
        <a:p>
          <a:endParaRPr lang="ru-RU"/>
        </a:p>
      </dgm:t>
    </dgm:pt>
    <dgm:pt modelId="{74ABE1A9-CED1-4953-A572-A6B7C8254258}">
      <dgm:prSet phldrT="[Текст]"/>
      <dgm:spPr/>
      <dgm:t>
        <a:bodyPr/>
        <a:lstStyle/>
        <a:p>
          <a:endParaRPr lang="ru-RU" dirty="0"/>
        </a:p>
        <a:p>
          <a:endParaRPr lang="ru-RU" dirty="0"/>
        </a:p>
        <a:p>
          <a:endParaRPr lang="ru-RU" dirty="0"/>
        </a:p>
        <a:p>
          <a:r>
            <a:rPr lang="ru-RU" dirty="0"/>
            <a:t>Структурные подразделения – элементы инновационной экосистемы вуза</a:t>
          </a:r>
        </a:p>
      </dgm:t>
    </dgm:pt>
    <dgm:pt modelId="{FC3490B4-166F-4B6B-B3C1-C470C104EB69}" type="parTrans" cxnId="{46B8CAD0-F5A3-4F47-BFCA-DDA154EA4494}">
      <dgm:prSet/>
      <dgm:spPr/>
      <dgm:t>
        <a:bodyPr/>
        <a:lstStyle/>
        <a:p>
          <a:endParaRPr lang="ru-RU"/>
        </a:p>
      </dgm:t>
    </dgm:pt>
    <dgm:pt modelId="{A1CBB12E-1974-461E-93AD-43F5EC3B477C}" type="sibTrans" cxnId="{46B8CAD0-F5A3-4F47-BFCA-DDA154EA4494}">
      <dgm:prSet/>
      <dgm:spPr/>
      <dgm:t>
        <a:bodyPr/>
        <a:lstStyle/>
        <a:p>
          <a:endParaRPr lang="ru-RU"/>
        </a:p>
      </dgm:t>
    </dgm:pt>
    <dgm:pt modelId="{FF4AC2A6-B4C4-4E4C-A206-A7662F5A0D05}">
      <dgm:prSet phldrT="[Текст]" custT="1"/>
      <dgm:spPr/>
      <dgm:t>
        <a:bodyPr/>
        <a:lstStyle/>
        <a:p>
          <a:pPr algn="l"/>
          <a:r>
            <a:rPr lang="ru-RU" sz="2400" dirty="0"/>
            <a:t>Генерация знаний</a:t>
          </a:r>
        </a:p>
      </dgm:t>
    </dgm:pt>
    <dgm:pt modelId="{9654FEC7-55D0-4D12-86ED-6A51B6765FC5}" type="parTrans" cxnId="{D66E4708-E61B-444D-809E-FAE6027B463D}">
      <dgm:prSet/>
      <dgm:spPr/>
      <dgm:t>
        <a:bodyPr/>
        <a:lstStyle/>
        <a:p>
          <a:endParaRPr lang="ru-RU"/>
        </a:p>
      </dgm:t>
    </dgm:pt>
    <dgm:pt modelId="{5D75C08F-EDCD-44A9-B431-0D5B8A53EE92}" type="sibTrans" cxnId="{D66E4708-E61B-444D-809E-FAE6027B463D}">
      <dgm:prSet/>
      <dgm:spPr/>
      <dgm:t>
        <a:bodyPr/>
        <a:lstStyle/>
        <a:p>
          <a:endParaRPr lang="ru-RU"/>
        </a:p>
      </dgm:t>
    </dgm:pt>
    <dgm:pt modelId="{12588AB3-5DE6-4EA4-B643-337820E3120A}">
      <dgm:prSet phldrT="[Текст]"/>
      <dgm:spPr/>
      <dgm:t>
        <a:bodyPr/>
        <a:lstStyle/>
        <a:p>
          <a:endParaRPr lang="ru-RU" dirty="0"/>
        </a:p>
        <a:p>
          <a:endParaRPr lang="ru-RU" dirty="0"/>
        </a:p>
        <a:p>
          <a:r>
            <a:rPr lang="ru-RU" dirty="0"/>
            <a:t>Кафедры, научно-исследовательские лаборатории, центры превосходства, научно-образовательные центры</a:t>
          </a:r>
        </a:p>
      </dgm:t>
    </dgm:pt>
    <dgm:pt modelId="{3FDF9295-A45B-479D-AEA8-2CA9BD03D1DD}" type="parTrans" cxnId="{CEB3E6A5-5353-49DC-A002-C5A7F1FC6E77}">
      <dgm:prSet/>
      <dgm:spPr/>
      <dgm:t>
        <a:bodyPr/>
        <a:lstStyle/>
        <a:p>
          <a:endParaRPr lang="ru-RU"/>
        </a:p>
      </dgm:t>
    </dgm:pt>
    <dgm:pt modelId="{C8A83971-6BF8-4FC6-939A-40DDDA277A2F}" type="sibTrans" cxnId="{CEB3E6A5-5353-49DC-A002-C5A7F1FC6E77}">
      <dgm:prSet/>
      <dgm:spPr/>
      <dgm:t>
        <a:bodyPr/>
        <a:lstStyle/>
        <a:p>
          <a:endParaRPr lang="ru-RU"/>
        </a:p>
      </dgm:t>
    </dgm:pt>
    <dgm:pt modelId="{B22E7E6D-04AE-4C4D-B6C4-40496D5E0E84}">
      <dgm:prSet phldrT="[Текст]" custT="1"/>
      <dgm:spPr/>
      <dgm:t>
        <a:bodyPr/>
        <a:lstStyle/>
        <a:p>
          <a:pPr algn="l">
            <a:lnSpc>
              <a:spcPct val="60000"/>
            </a:lnSpc>
            <a:spcAft>
              <a:spcPts val="0"/>
            </a:spcAft>
          </a:pPr>
          <a:r>
            <a:rPr lang="ru-RU" sz="2400" dirty="0"/>
            <a:t>Коммерциализация знаний</a:t>
          </a:r>
        </a:p>
      </dgm:t>
    </dgm:pt>
    <dgm:pt modelId="{AF6FEA18-5668-460B-9A50-7FD9B9D21614}" type="parTrans" cxnId="{F04650D1-3FE8-492F-9114-E6675C1BB4C2}">
      <dgm:prSet/>
      <dgm:spPr/>
      <dgm:t>
        <a:bodyPr/>
        <a:lstStyle/>
        <a:p>
          <a:endParaRPr lang="ru-RU"/>
        </a:p>
      </dgm:t>
    </dgm:pt>
    <dgm:pt modelId="{0603296D-6277-48A1-924E-F3907DF4764B}" type="sibTrans" cxnId="{F04650D1-3FE8-492F-9114-E6675C1BB4C2}">
      <dgm:prSet/>
      <dgm:spPr/>
      <dgm:t>
        <a:bodyPr/>
        <a:lstStyle/>
        <a:p>
          <a:endParaRPr lang="ru-RU"/>
        </a:p>
      </dgm:t>
    </dgm:pt>
    <dgm:pt modelId="{D3D8EB61-71F7-43D4-AAB8-6DA1E35C138D}">
      <dgm:prSet phldrT="[Текст]"/>
      <dgm:spPr/>
      <dgm:t>
        <a:bodyPr/>
        <a:lstStyle/>
        <a:p>
          <a:endParaRPr lang="ru-RU" dirty="0"/>
        </a:p>
        <a:p>
          <a:endParaRPr lang="ru-RU" dirty="0"/>
        </a:p>
        <a:p>
          <a:r>
            <a:rPr lang="ru-RU" dirty="0"/>
            <a:t>Промышленный </a:t>
          </a:r>
          <a:r>
            <a:rPr lang="ru-RU" dirty="0" err="1"/>
            <a:t>коворкинг</a:t>
          </a:r>
          <a:r>
            <a:rPr lang="ru-RU" dirty="0"/>
            <a:t>, центры </a:t>
          </a:r>
          <a:r>
            <a:rPr lang="ru-RU" dirty="0" err="1"/>
            <a:t>трансфера</a:t>
          </a:r>
          <a:r>
            <a:rPr lang="ru-RU" dirty="0"/>
            <a:t> технологий, управление коммерциализацией, </a:t>
          </a:r>
          <a:r>
            <a:rPr lang="ru-RU" dirty="0" err="1"/>
            <a:t>МИПы</a:t>
          </a:r>
          <a:endParaRPr lang="ru-RU" dirty="0"/>
        </a:p>
      </dgm:t>
    </dgm:pt>
    <dgm:pt modelId="{1D9D7533-C39F-4734-8879-A12AF7E4337A}" type="parTrans" cxnId="{7A57E13F-53F2-48B1-AC86-E226E86915B3}">
      <dgm:prSet/>
      <dgm:spPr/>
      <dgm:t>
        <a:bodyPr/>
        <a:lstStyle/>
        <a:p>
          <a:endParaRPr lang="ru-RU"/>
        </a:p>
      </dgm:t>
    </dgm:pt>
    <dgm:pt modelId="{7FA54E58-9DE6-474D-A35A-85E2B8D77D31}" type="sibTrans" cxnId="{7A57E13F-53F2-48B1-AC86-E226E86915B3}">
      <dgm:prSet/>
      <dgm:spPr/>
      <dgm:t>
        <a:bodyPr/>
        <a:lstStyle/>
        <a:p>
          <a:endParaRPr lang="ru-RU"/>
        </a:p>
      </dgm:t>
    </dgm:pt>
    <dgm:pt modelId="{EB2D8E11-C140-4F26-A0D6-A15FF27FA669}" type="pres">
      <dgm:prSet presAssocID="{B8B5C790-BEE2-4603-85C9-D2F0A4C42BF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935E94B-B87D-47E1-9C06-486EC6205D81}" type="pres">
      <dgm:prSet presAssocID="{8EC255E7-127C-43FA-A538-484F6BF4A5A1}" presName="compositeNode" presStyleCnt="0">
        <dgm:presLayoutVars>
          <dgm:bulletEnabled val="1"/>
        </dgm:presLayoutVars>
      </dgm:prSet>
      <dgm:spPr/>
    </dgm:pt>
    <dgm:pt modelId="{CF81D4CA-F218-42E6-97C2-D4EAED6B80D9}" type="pres">
      <dgm:prSet presAssocID="{8EC255E7-127C-43FA-A538-484F6BF4A5A1}" presName="bgRect" presStyleLbl="node1" presStyleIdx="0" presStyleCnt="3" custScaleX="86622" custLinFactNeighborY="-32"/>
      <dgm:spPr/>
      <dgm:t>
        <a:bodyPr/>
        <a:lstStyle/>
        <a:p>
          <a:endParaRPr lang="ru-RU"/>
        </a:p>
      </dgm:t>
    </dgm:pt>
    <dgm:pt modelId="{90DA528B-6F37-430F-9B59-6FA1115FE19D}" type="pres">
      <dgm:prSet presAssocID="{8EC255E7-127C-43FA-A538-484F6BF4A5A1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EEB4B0-8217-4992-97C6-9015B408DCE9}" type="pres">
      <dgm:prSet presAssocID="{8EC255E7-127C-43FA-A538-484F6BF4A5A1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9AD89A-6686-4383-94DB-EEE3B67B1E7F}" type="pres">
      <dgm:prSet presAssocID="{905F5E25-B462-4392-A007-AE082BF9AF59}" presName="hSp" presStyleCnt="0"/>
      <dgm:spPr/>
    </dgm:pt>
    <dgm:pt modelId="{3E4B95E9-05A4-4C4D-9838-486123B79942}" type="pres">
      <dgm:prSet presAssocID="{905F5E25-B462-4392-A007-AE082BF9AF59}" presName="vProcSp" presStyleCnt="0"/>
      <dgm:spPr/>
    </dgm:pt>
    <dgm:pt modelId="{19AB00C6-D5C5-4C0F-871B-CA890E01AE36}" type="pres">
      <dgm:prSet presAssocID="{905F5E25-B462-4392-A007-AE082BF9AF59}" presName="vSp1" presStyleCnt="0"/>
      <dgm:spPr/>
    </dgm:pt>
    <dgm:pt modelId="{F804380D-6F60-442F-A575-243BC47D8857}" type="pres">
      <dgm:prSet presAssocID="{905F5E25-B462-4392-A007-AE082BF9AF59}" presName="simulatedConn" presStyleLbl="solidFgAcc1" presStyleIdx="0" presStyleCnt="2" custLinFactY="-323057" custLinFactNeighborX="-6619" custLinFactNeighborY="-400000"/>
      <dgm:spPr/>
    </dgm:pt>
    <dgm:pt modelId="{5D425ABB-3D6D-4E34-8C03-D5E8E7033EBA}" type="pres">
      <dgm:prSet presAssocID="{905F5E25-B462-4392-A007-AE082BF9AF59}" presName="vSp2" presStyleCnt="0"/>
      <dgm:spPr/>
    </dgm:pt>
    <dgm:pt modelId="{10A01D8E-AA4F-4E44-BD88-4EFF36AA08F1}" type="pres">
      <dgm:prSet presAssocID="{905F5E25-B462-4392-A007-AE082BF9AF59}" presName="sibTrans" presStyleCnt="0"/>
      <dgm:spPr/>
    </dgm:pt>
    <dgm:pt modelId="{34C1C8F5-EA20-4EA4-83D8-B3135C79772A}" type="pres">
      <dgm:prSet presAssocID="{FF4AC2A6-B4C4-4E4C-A206-A7662F5A0D05}" presName="compositeNode" presStyleCnt="0">
        <dgm:presLayoutVars>
          <dgm:bulletEnabled val="1"/>
        </dgm:presLayoutVars>
      </dgm:prSet>
      <dgm:spPr/>
    </dgm:pt>
    <dgm:pt modelId="{17B40796-0C1D-43CA-A357-D3D51FFB734F}" type="pres">
      <dgm:prSet presAssocID="{FF4AC2A6-B4C4-4E4C-A206-A7662F5A0D05}" presName="bgRect" presStyleLbl="node1" presStyleIdx="1" presStyleCnt="3" custScaleX="92259"/>
      <dgm:spPr/>
      <dgm:t>
        <a:bodyPr/>
        <a:lstStyle/>
        <a:p>
          <a:endParaRPr lang="ru-RU"/>
        </a:p>
      </dgm:t>
    </dgm:pt>
    <dgm:pt modelId="{EDC0FBD9-A724-4A11-8611-61A12F1C04F7}" type="pres">
      <dgm:prSet presAssocID="{FF4AC2A6-B4C4-4E4C-A206-A7662F5A0D05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BB3CF3-84B4-41E9-BB6F-0DF45D87E7EF}" type="pres">
      <dgm:prSet presAssocID="{FF4AC2A6-B4C4-4E4C-A206-A7662F5A0D05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90EE59-3292-4450-9050-5CBBA84AC33B}" type="pres">
      <dgm:prSet presAssocID="{5D75C08F-EDCD-44A9-B431-0D5B8A53EE92}" presName="hSp" presStyleCnt="0"/>
      <dgm:spPr/>
    </dgm:pt>
    <dgm:pt modelId="{B4391709-2F82-4C02-8B3F-2D848C9F254D}" type="pres">
      <dgm:prSet presAssocID="{5D75C08F-EDCD-44A9-B431-0D5B8A53EE92}" presName="vProcSp" presStyleCnt="0"/>
      <dgm:spPr/>
    </dgm:pt>
    <dgm:pt modelId="{573E25B5-28CD-4F5D-827F-4D176D808288}" type="pres">
      <dgm:prSet presAssocID="{5D75C08F-EDCD-44A9-B431-0D5B8A53EE92}" presName="vSp1" presStyleCnt="0"/>
      <dgm:spPr/>
    </dgm:pt>
    <dgm:pt modelId="{83E7725E-6BA3-4B71-872C-669DBAF61DCB}" type="pres">
      <dgm:prSet presAssocID="{5D75C08F-EDCD-44A9-B431-0D5B8A53EE92}" presName="simulatedConn" presStyleLbl="solidFgAcc1" presStyleIdx="1" presStyleCnt="2" custLinFactY="-323057" custLinFactNeighborX="-11985" custLinFactNeighborY="-400000"/>
      <dgm:spPr/>
    </dgm:pt>
    <dgm:pt modelId="{9F78BC21-9293-4FA2-9275-6669CCBB4FC1}" type="pres">
      <dgm:prSet presAssocID="{5D75C08F-EDCD-44A9-B431-0D5B8A53EE92}" presName="vSp2" presStyleCnt="0"/>
      <dgm:spPr/>
    </dgm:pt>
    <dgm:pt modelId="{DBA16FB7-2C39-42DF-8BE2-2D740CD89E8B}" type="pres">
      <dgm:prSet presAssocID="{5D75C08F-EDCD-44A9-B431-0D5B8A53EE92}" presName="sibTrans" presStyleCnt="0"/>
      <dgm:spPr/>
    </dgm:pt>
    <dgm:pt modelId="{7FF352DF-4615-4025-8013-FEB2E63C33B2}" type="pres">
      <dgm:prSet presAssocID="{B22E7E6D-04AE-4C4D-B6C4-40496D5E0E84}" presName="compositeNode" presStyleCnt="0">
        <dgm:presLayoutVars>
          <dgm:bulletEnabled val="1"/>
        </dgm:presLayoutVars>
      </dgm:prSet>
      <dgm:spPr/>
    </dgm:pt>
    <dgm:pt modelId="{158D207B-6312-4907-812F-EF9C41B195AF}" type="pres">
      <dgm:prSet presAssocID="{B22E7E6D-04AE-4C4D-B6C4-40496D5E0E84}" presName="bgRect" presStyleLbl="node1" presStyleIdx="2" presStyleCnt="3" custScaleX="90701" custLinFactNeighborX="87" custLinFactNeighborY="-390"/>
      <dgm:spPr/>
      <dgm:t>
        <a:bodyPr/>
        <a:lstStyle/>
        <a:p>
          <a:endParaRPr lang="ru-RU"/>
        </a:p>
      </dgm:t>
    </dgm:pt>
    <dgm:pt modelId="{BCCC7FB9-D7DD-4283-B330-122C728A4785}" type="pres">
      <dgm:prSet presAssocID="{B22E7E6D-04AE-4C4D-B6C4-40496D5E0E84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DFD0D4-A240-4E1E-ABB0-4D50FE0BB1F4}" type="pres">
      <dgm:prSet presAssocID="{B22E7E6D-04AE-4C4D-B6C4-40496D5E0E84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04650D1-3FE8-492F-9114-E6675C1BB4C2}" srcId="{B8B5C790-BEE2-4603-85C9-D2F0A4C42BF9}" destId="{B22E7E6D-04AE-4C4D-B6C4-40496D5E0E84}" srcOrd="2" destOrd="0" parTransId="{AF6FEA18-5668-460B-9A50-7FD9B9D21614}" sibTransId="{0603296D-6277-48A1-924E-F3907DF4764B}"/>
    <dgm:cxn modelId="{2FFF4C71-EE9C-462A-8CC9-978E001571E6}" srcId="{B8B5C790-BEE2-4603-85C9-D2F0A4C42BF9}" destId="{8EC255E7-127C-43FA-A538-484F6BF4A5A1}" srcOrd="0" destOrd="0" parTransId="{36478DC9-43FE-46E9-B0A3-465A4E1E814C}" sibTransId="{905F5E25-B462-4392-A007-AE082BF9AF59}"/>
    <dgm:cxn modelId="{D66E4708-E61B-444D-809E-FAE6027B463D}" srcId="{B8B5C790-BEE2-4603-85C9-D2F0A4C42BF9}" destId="{FF4AC2A6-B4C4-4E4C-A206-A7662F5A0D05}" srcOrd="1" destOrd="0" parTransId="{9654FEC7-55D0-4D12-86ED-6A51B6765FC5}" sibTransId="{5D75C08F-EDCD-44A9-B431-0D5B8A53EE92}"/>
    <dgm:cxn modelId="{38772B9E-C8BB-4757-8CC0-B8B22BE3F401}" type="presOf" srcId="{FF4AC2A6-B4C4-4E4C-A206-A7662F5A0D05}" destId="{17B40796-0C1D-43CA-A357-D3D51FFB734F}" srcOrd="0" destOrd="0" presId="urn:microsoft.com/office/officeart/2005/8/layout/hProcess7#1"/>
    <dgm:cxn modelId="{FB084B79-6243-46EC-90E6-E23FFC225B3E}" type="presOf" srcId="{74ABE1A9-CED1-4953-A572-A6B7C8254258}" destId="{71EEB4B0-8217-4992-97C6-9015B408DCE9}" srcOrd="0" destOrd="0" presId="urn:microsoft.com/office/officeart/2005/8/layout/hProcess7#1"/>
    <dgm:cxn modelId="{7A57E13F-53F2-48B1-AC86-E226E86915B3}" srcId="{B22E7E6D-04AE-4C4D-B6C4-40496D5E0E84}" destId="{D3D8EB61-71F7-43D4-AAB8-6DA1E35C138D}" srcOrd="0" destOrd="0" parTransId="{1D9D7533-C39F-4734-8879-A12AF7E4337A}" sibTransId="{7FA54E58-9DE6-474D-A35A-85E2B8D77D31}"/>
    <dgm:cxn modelId="{CEB3E6A5-5353-49DC-A002-C5A7F1FC6E77}" srcId="{FF4AC2A6-B4C4-4E4C-A206-A7662F5A0D05}" destId="{12588AB3-5DE6-4EA4-B643-337820E3120A}" srcOrd="0" destOrd="0" parTransId="{3FDF9295-A45B-479D-AEA8-2CA9BD03D1DD}" sibTransId="{C8A83971-6BF8-4FC6-939A-40DDDA277A2F}"/>
    <dgm:cxn modelId="{46B8CAD0-F5A3-4F47-BFCA-DDA154EA4494}" srcId="{8EC255E7-127C-43FA-A538-484F6BF4A5A1}" destId="{74ABE1A9-CED1-4953-A572-A6B7C8254258}" srcOrd="0" destOrd="0" parTransId="{FC3490B4-166F-4B6B-B3C1-C470C104EB69}" sibTransId="{A1CBB12E-1974-461E-93AD-43F5EC3B477C}"/>
    <dgm:cxn modelId="{AEC31522-4BD3-4E53-8802-A41A057A2695}" type="presOf" srcId="{B8B5C790-BEE2-4603-85C9-D2F0A4C42BF9}" destId="{EB2D8E11-C140-4F26-A0D6-A15FF27FA669}" srcOrd="0" destOrd="0" presId="urn:microsoft.com/office/officeart/2005/8/layout/hProcess7#1"/>
    <dgm:cxn modelId="{426F635C-E65F-4B9B-AF54-1695579C7AAE}" type="presOf" srcId="{8EC255E7-127C-43FA-A538-484F6BF4A5A1}" destId="{90DA528B-6F37-430F-9B59-6FA1115FE19D}" srcOrd="1" destOrd="0" presId="urn:microsoft.com/office/officeart/2005/8/layout/hProcess7#1"/>
    <dgm:cxn modelId="{2AF020C9-7B54-44C3-9022-433B0A065B2D}" type="presOf" srcId="{8EC255E7-127C-43FA-A538-484F6BF4A5A1}" destId="{CF81D4CA-F218-42E6-97C2-D4EAED6B80D9}" srcOrd="0" destOrd="0" presId="urn:microsoft.com/office/officeart/2005/8/layout/hProcess7#1"/>
    <dgm:cxn modelId="{D406C4A1-98DD-4BC7-A224-3E7EFDB66455}" type="presOf" srcId="{D3D8EB61-71F7-43D4-AAB8-6DA1E35C138D}" destId="{1DDFD0D4-A240-4E1E-ABB0-4D50FE0BB1F4}" srcOrd="0" destOrd="0" presId="urn:microsoft.com/office/officeart/2005/8/layout/hProcess7#1"/>
    <dgm:cxn modelId="{4DA1483F-8E18-4E9A-A1DF-A8B204630B02}" type="presOf" srcId="{FF4AC2A6-B4C4-4E4C-A206-A7662F5A0D05}" destId="{EDC0FBD9-A724-4A11-8611-61A12F1C04F7}" srcOrd="1" destOrd="0" presId="urn:microsoft.com/office/officeart/2005/8/layout/hProcess7#1"/>
    <dgm:cxn modelId="{322DE498-E37C-469F-A0B1-7FAB1EAD7539}" type="presOf" srcId="{B22E7E6D-04AE-4C4D-B6C4-40496D5E0E84}" destId="{BCCC7FB9-D7DD-4283-B330-122C728A4785}" srcOrd="1" destOrd="0" presId="urn:microsoft.com/office/officeart/2005/8/layout/hProcess7#1"/>
    <dgm:cxn modelId="{05230E88-9861-4D9C-B8BE-66E7B8D485CC}" type="presOf" srcId="{12588AB3-5DE6-4EA4-B643-337820E3120A}" destId="{D1BB3CF3-84B4-41E9-BB6F-0DF45D87E7EF}" srcOrd="0" destOrd="0" presId="urn:microsoft.com/office/officeart/2005/8/layout/hProcess7#1"/>
    <dgm:cxn modelId="{36EB914D-8AE0-4BE7-B166-503276687A28}" type="presOf" srcId="{B22E7E6D-04AE-4C4D-B6C4-40496D5E0E84}" destId="{158D207B-6312-4907-812F-EF9C41B195AF}" srcOrd="0" destOrd="0" presId="urn:microsoft.com/office/officeart/2005/8/layout/hProcess7#1"/>
    <dgm:cxn modelId="{822C778B-D70C-4867-BF48-029DFF17CE96}" type="presParOf" srcId="{EB2D8E11-C140-4F26-A0D6-A15FF27FA669}" destId="{B935E94B-B87D-47E1-9C06-486EC6205D81}" srcOrd="0" destOrd="0" presId="urn:microsoft.com/office/officeart/2005/8/layout/hProcess7#1"/>
    <dgm:cxn modelId="{C0094CA3-2A5A-40C0-B623-18ADE4D5CD69}" type="presParOf" srcId="{B935E94B-B87D-47E1-9C06-486EC6205D81}" destId="{CF81D4CA-F218-42E6-97C2-D4EAED6B80D9}" srcOrd="0" destOrd="0" presId="urn:microsoft.com/office/officeart/2005/8/layout/hProcess7#1"/>
    <dgm:cxn modelId="{7029EE47-7659-461F-B799-BCDC3317FF8D}" type="presParOf" srcId="{B935E94B-B87D-47E1-9C06-486EC6205D81}" destId="{90DA528B-6F37-430F-9B59-6FA1115FE19D}" srcOrd="1" destOrd="0" presId="urn:microsoft.com/office/officeart/2005/8/layout/hProcess7#1"/>
    <dgm:cxn modelId="{817B05F5-A8DC-46DA-A384-880D3E4AF854}" type="presParOf" srcId="{B935E94B-B87D-47E1-9C06-486EC6205D81}" destId="{71EEB4B0-8217-4992-97C6-9015B408DCE9}" srcOrd="2" destOrd="0" presId="urn:microsoft.com/office/officeart/2005/8/layout/hProcess7#1"/>
    <dgm:cxn modelId="{40AA70F3-AC6C-4A02-AAD0-FCBE9F72BFD4}" type="presParOf" srcId="{EB2D8E11-C140-4F26-A0D6-A15FF27FA669}" destId="{329AD89A-6686-4383-94DB-EEE3B67B1E7F}" srcOrd="1" destOrd="0" presId="urn:microsoft.com/office/officeart/2005/8/layout/hProcess7#1"/>
    <dgm:cxn modelId="{F63A984A-7E7B-4565-A38E-6B1DC9A5C77F}" type="presParOf" srcId="{EB2D8E11-C140-4F26-A0D6-A15FF27FA669}" destId="{3E4B95E9-05A4-4C4D-9838-486123B79942}" srcOrd="2" destOrd="0" presId="urn:microsoft.com/office/officeart/2005/8/layout/hProcess7#1"/>
    <dgm:cxn modelId="{B3BE696A-EFE7-42A5-82FB-567684B32C98}" type="presParOf" srcId="{3E4B95E9-05A4-4C4D-9838-486123B79942}" destId="{19AB00C6-D5C5-4C0F-871B-CA890E01AE36}" srcOrd="0" destOrd="0" presId="urn:microsoft.com/office/officeart/2005/8/layout/hProcess7#1"/>
    <dgm:cxn modelId="{2F99789E-657F-48E8-88B8-BCE276CCD80A}" type="presParOf" srcId="{3E4B95E9-05A4-4C4D-9838-486123B79942}" destId="{F804380D-6F60-442F-A575-243BC47D8857}" srcOrd="1" destOrd="0" presId="urn:microsoft.com/office/officeart/2005/8/layout/hProcess7#1"/>
    <dgm:cxn modelId="{364C07C5-03B0-4AF1-AE63-AFDB89F93182}" type="presParOf" srcId="{3E4B95E9-05A4-4C4D-9838-486123B79942}" destId="{5D425ABB-3D6D-4E34-8C03-D5E8E7033EBA}" srcOrd="2" destOrd="0" presId="urn:microsoft.com/office/officeart/2005/8/layout/hProcess7#1"/>
    <dgm:cxn modelId="{5938446F-DCC4-4973-886E-DC1FA9EB279F}" type="presParOf" srcId="{EB2D8E11-C140-4F26-A0D6-A15FF27FA669}" destId="{10A01D8E-AA4F-4E44-BD88-4EFF36AA08F1}" srcOrd="3" destOrd="0" presId="urn:microsoft.com/office/officeart/2005/8/layout/hProcess7#1"/>
    <dgm:cxn modelId="{EB080938-4B78-48D1-A326-0198DDC6DD00}" type="presParOf" srcId="{EB2D8E11-C140-4F26-A0D6-A15FF27FA669}" destId="{34C1C8F5-EA20-4EA4-83D8-B3135C79772A}" srcOrd="4" destOrd="0" presId="urn:microsoft.com/office/officeart/2005/8/layout/hProcess7#1"/>
    <dgm:cxn modelId="{315485D2-5625-4D93-B61B-9E0B5227AD3B}" type="presParOf" srcId="{34C1C8F5-EA20-4EA4-83D8-B3135C79772A}" destId="{17B40796-0C1D-43CA-A357-D3D51FFB734F}" srcOrd="0" destOrd="0" presId="urn:microsoft.com/office/officeart/2005/8/layout/hProcess7#1"/>
    <dgm:cxn modelId="{01F06334-4F3A-4074-9D2E-8CF0D5E1CDEB}" type="presParOf" srcId="{34C1C8F5-EA20-4EA4-83D8-B3135C79772A}" destId="{EDC0FBD9-A724-4A11-8611-61A12F1C04F7}" srcOrd="1" destOrd="0" presId="urn:microsoft.com/office/officeart/2005/8/layout/hProcess7#1"/>
    <dgm:cxn modelId="{A64BF650-5227-4931-BAF1-01F402E0D37D}" type="presParOf" srcId="{34C1C8F5-EA20-4EA4-83D8-B3135C79772A}" destId="{D1BB3CF3-84B4-41E9-BB6F-0DF45D87E7EF}" srcOrd="2" destOrd="0" presId="urn:microsoft.com/office/officeart/2005/8/layout/hProcess7#1"/>
    <dgm:cxn modelId="{3D7D5844-A787-4B40-920F-8C007213C522}" type="presParOf" srcId="{EB2D8E11-C140-4F26-A0D6-A15FF27FA669}" destId="{4F90EE59-3292-4450-9050-5CBBA84AC33B}" srcOrd="5" destOrd="0" presId="urn:microsoft.com/office/officeart/2005/8/layout/hProcess7#1"/>
    <dgm:cxn modelId="{5B64C411-1844-419B-BE8B-B99FFB2731A8}" type="presParOf" srcId="{EB2D8E11-C140-4F26-A0D6-A15FF27FA669}" destId="{B4391709-2F82-4C02-8B3F-2D848C9F254D}" srcOrd="6" destOrd="0" presId="urn:microsoft.com/office/officeart/2005/8/layout/hProcess7#1"/>
    <dgm:cxn modelId="{6A187404-2817-4A44-82A4-CA48568EC789}" type="presParOf" srcId="{B4391709-2F82-4C02-8B3F-2D848C9F254D}" destId="{573E25B5-28CD-4F5D-827F-4D176D808288}" srcOrd="0" destOrd="0" presId="urn:microsoft.com/office/officeart/2005/8/layout/hProcess7#1"/>
    <dgm:cxn modelId="{91887FD8-CA34-424A-BDD4-8AE0CEAEFB94}" type="presParOf" srcId="{B4391709-2F82-4C02-8B3F-2D848C9F254D}" destId="{83E7725E-6BA3-4B71-872C-669DBAF61DCB}" srcOrd="1" destOrd="0" presId="urn:microsoft.com/office/officeart/2005/8/layout/hProcess7#1"/>
    <dgm:cxn modelId="{A9C9B826-E9CF-49FE-9912-819C6D36FAB0}" type="presParOf" srcId="{B4391709-2F82-4C02-8B3F-2D848C9F254D}" destId="{9F78BC21-9293-4FA2-9275-6669CCBB4FC1}" srcOrd="2" destOrd="0" presId="urn:microsoft.com/office/officeart/2005/8/layout/hProcess7#1"/>
    <dgm:cxn modelId="{D16B8F39-259A-485C-9DE2-A3E60878D9CB}" type="presParOf" srcId="{EB2D8E11-C140-4F26-A0D6-A15FF27FA669}" destId="{DBA16FB7-2C39-42DF-8BE2-2D740CD89E8B}" srcOrd="7" destOrd="0" presId="urn:microsoft.com/office/officeart/2005/8/layout/hProcess7#1"/>
    <dgm:cxn modelId="{C5F7C03A-1470-482B-9ECE-E214E11CC6D5}" type="presParOf" srcId="{EB2D8E11-C140-4F26-A0D6-A15FF27FA669}" destId="{7FF352DF-4615-4025-8013-FEB2E63C33B2}" srcOrd="8" destOrd="0" presId="urn:microsoft.com/office/officeart/2005/8/layout/hProcess7#1"/>
    <dgm:cxn modelId="{2D5BEAE6-6A99-4FB8-A310-87608387B773}" type="presParOf" srcId="{7FF352DF-4615-4025-8013-FEB2E63C33B2}" destId="{158D207B-6312-4907-812F-EF9C41B195AF}" srcOrd="0" destOrd="0" presId="urn:microsoft.com/office/officeart/2005/8/layout/hProcess7#1"/>
    <dgm:cxn modelId="{A5A969B8-8D09-4491-9899-69AA775DA0BC}" type="presParOf" srcId="{7FF352DF-4615-4025-8013-FEB2E63C33B2}" destId="{BCCC7FB9-D7DD-4283-B330-122C728A4785}" srcOrd="1" destOrd="0" presId="urn:microsoft.com/office/officeart/2005/8/layout/hProcess7#1"/>
    <dgm:cxn modelId="{5823DD5A-659E-478B-B5CA-F1F937345DA9}" type="presParOf" srcId="{7FF352DF-4615-4025-8013-FEB2E63C33B2}" destId="{1DDFD0D4-A240-4E1E-ABB0-4D50FE0BB1F4}" srcOrd="2" destOrd="0" presId="urn:microsoft.com/office/officeart/2005/8/layout/hProcess7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C40FFD8D-15B8-48C9-B855-835082968B9D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A3B6C41-D55A-4AB5-AD60-0F5CE51DC00F}">
      <dgm:prSet phldrT="[Текст]" custT="1"/>
      <dgm:spPr/>
      <dgm:t>
        <a:bodyPr/>
        <a:lstStyle/>
        <a:p>
          <a:r>
            <a:rPr lang="ru-RU" sz="1800" dirty="0">
              <a:solidFill>
                <a:schemeClr val="bg1"/>
              </a:solidFill>
              <a:cs typeface="Arial" panose="020B0604020202020204" pitchFamily="34" charset="0"/>
            </a:rPr>
            <a:t>Факторы развития инновационных экосистем вузов</a:t>
          </a:r>
          <a:endParaRPr lang="ru-RU" sz="1800" dirty="0">
            <a:solidFill>
              <a:schemeClr val="bg1"/>
            </a:solidFill>
          </a:endParaRPr>
        </a:p>
      </dgm:t>
    </dgm:pt>
    <dgm:pt modelId="{94C893D0-6F73-45B4-8471-A84925E8F060}" type="parTrans" cxnId="{899F0E58-60D0-464A-96A3-868716EED05D}">
      <dgm:prSet/>
      <dgm:spPr/>
      <dgm:t>
        <a:bodyPr/>
        <a:lstStyle/>
        <a:p>
          <a:endParaRPr lang="ru-RU"/>
        </a:p>
      </dgm:t>
    </dgm:pt>
    <dgm:pt modelId="{A940361E-48E4-443E-8137-811586B6DD2D}" type="sibTrans" cxnId="{899F0E58-60D0-464A-96A3-868716EED05D}">
      <dgm:prSet/>
      <dgm:spPr/>
      <dgm:t>
        <a:bodyPr/>
        <a:lstStyle/>
        <a:p>
          <a:endParaRPr lang="ru-RU"/>
        </a:p>
      </dgm:t>
    </dgm:pt>
    <dgm:pt modelId="{7CD0F742-A9A7-4F57-9374-339F616C9166}">
      <dgm:prSet phldrT="[Текст]" custT="1"/>
      <dgm:spPr/>
      <dgm:t>
        <a:bodyPr/>
        <a:lstStyle/>
        <a:p>
          <a:r>
            <a:rPr lang="ru-RU" sz="1400" dirty="0">
              <a:cs typeface="Arial" panose="020B0604020202020204" pitchFamily="34" charset="0"/>
            </a:rPr>
            <a:t>Четкое формирования приоритетов научной и инновационной деятельности</a:t>
          </a:r>
          <a:endParaRPr lang="ru-RU" sz="1400" dirty="0"/>
        </a:p>
      </dgm:t>
    </dgm:pt>
    <dgm:pt modelId="{9FD61EB5-261B-4A5D-A82D-CADB85AF07BE}" type="parTrans" cxnId="{4AC3501B-BF81-4D41-96DE-F2CB4C3E53CE}">
      <dgm:prSet custT="1"/>
      <dgm:spPr/>
      <dgm:t>
        <a:bodyPr/>
        <a:lstStyle/>
        <a:p>
          <a:endParaRPr lang="ru-RU" sz="700"/>
        </a:p>
      </dgm:t>
    </dgm:pt>
    <dgm:pt modelId="{B6EFDDB1-4011-4DA6-9B13-A5C726166516}" type="sibTrans" cxnId="{4AC3501B-BF81-4D41-96DE-F2CB4C3E53CE}">
      <dgm:prSet/>
      <dgm:spPr/>
      <dgm:t>
        <a:bodyPr/>
        <a:lstStyle/>
        <a:p>
          <a:endParaRPr lang="ru-RU"/>
        </a:p>
      </dgm:t>
    </dgm:pt>
    <dgm:pt modelId="{10AA58FE-D8E1-4361-85D3-7314CA575F24}">
      <dgm:prSet phldrT="[Текст]" custT="1"/>
      <dgm:spPr/>
      <dgm:t>
        <a:bodyPr/>
        <a:lstStyle/>
        <a:p>
          <a:r>
            <a:rPr lang="ru-RU" sz="1400" dirty="0">
              <a:cs typeface="Arial" panose="020B0604020202020204" pitchFamily="34" charset="0"/>
            </a:rPr>
            <a:t>Укрепление связей между элементами инновационной экосистемы университета</a:t>
          </a:r>
          <a:endParaRPr lang="ru-RU" sz="1400" dirty="0"/>
        </a:p>
      </dgm:t>
    </dgm:pt>
    <dgm:pt modelId="{C1894E37-99A4-4A75-B3CC-8079C06C7B63}" type="parTrans" cxnId="{E36A0893-82BA-495B-A0F3-CC3750233CEB}">
      <dgm:prSet custT="1"/>
      <dgm:spPr/>
      <dgm:t>
        <a:bodyPr/>
        <a:lstStyle/>
        <a:p>
          <a:endParaRPr lang="ru-RU" sz="700"/>
        </a:p>
      </dgm:t>
    </dgm:pt>
    <dgm:pt modelId="{86CD0301-2078-4A18-996E-442B1EE1FCE7}" type="sibTrans" cxnId="{E36A0893-82BA-495B-A0F3-CC3750233CEB}">
      <dgm:prSet/>
      <dgm:spPr/>
      <dgm:t>
        <a:bodyPr/>
        <a:lstStyle/>
        <a:p>
          <a:endParaRPr lang="ru-RU"/>
        </a:p>
      </dgm:t>
    </dgm:pt>
    <dgm:pt modelId="{D01095F4-0ED3-40E3-9B95-7C3093CBCB58}">
      <dgm:prSet phldrT="[Текст]" custT="1"/>
      <dgm:spPr/>
      <dgm:t>
        <a:bodyPr/>
        <a:lstStyle/>
        <a:p>
          <a:r>
            <a:rPr lang="ru-RU" sz="1400" dirty="0">
              <a:cs typeface="Arial" panose="020B0604020202020204" pitchFamily="34" charset="0"/>
            </a:rPr>
            <a:t>Развитие связей с компаниями реального сектора экономики</a:t>
          </a:r>
          <a:endParaRPr lang="ru-RU" sz="1400" dirty="0"/>
        </a:p>
      </dgm:t>
    </dgm:pt>
    <dgm:pt modelId="{FF113A4A-D827-453F-920E-D13C0F04F316}" type="parTrans" cxnId="{C2E5DF8D-78AD-4F35-A5AA-9A9EFE342EE4}">
      <dgm:prSet custT="1"/>
      <dgm:spPr/>
      <dgm:t>
        <a:bodyPr/>
        <a:lstStyle/>
        <a:p>
          <a:endParaRPr lang="ru-RU" sz="700"/>
        </a:p>
      </dgm:t>
    </dgm:pt>
    <dgm:pt modelId="{CD585BB5-CAFE-4199-B447-7E988F79EFC4}" type="sibTrans" cxnId="{C2E5DF8D-78AD-4F35-A5AA-9A9EFE342EE4}">
      <dgm:prSet/>
      <dgm:spPr/>
      <dgm:t>
        <a:bodyPr/>
        <a:lstStyle/>
        <a:p>
          <a:endParaRPr lang="ru-RU"/>
        </a:p>
      </dgm:t>
    </dgm:pt>
    <dgm:pt modelId="{8668FE06-90D0-430C-B328-C1749ADEED12}">
      <dgm:prSet phldrT="[Текст]" custT="1"/>
      <dgm:spPr/>
      <dgm:t>
        <a:bodyPr/>
        <a:lstStyle/>
        <a:p>
          <a:r>
            <a:rPr lang="ru-RU" sz="1400" dirty="0">
              <a:cs typeface="Arial" panose="020B0604020202020204" pitchFamily="34" charset="0"/>
            </a:rPr>
            <a:t>Активный поиск проектов, команд, компетенций</a:t>
          </a:r>
          <a:endParaRPr lang="ru-RU" sz="1400" dirty="0"/>
        </a:p>
      </dgm:t>
    </dgm:pt>
    <dgm:pt modelId="{1F50C08A-9318-435E-B8E1-404F19BB9C5E}" type="parTrans" cxnId="{A342DB1D-0D3E-47BA-BC79-64C0A0780C8A}">
      <dgm:prSet custT="1"/>
      <dgm:spPr/>
      <dgm:t>
        <a:bodyPr/>
        <a:lstStyle/>
        <a:p>
          <a:endParaRPr lang="ru-RU" sz="700"/>
        </a:p>
      </dgm:t>
    </dgm:pt>
    <dgm:pt modelId="{A614AED5-D71E-4EAB-A856-CBCBFAD7D3E9}" type="sibTrans" cxnId="{A342DB1D-0D3E-47BA-BC79-64C0A0780C8A}">
      <dgm:prSet/>
      <dgm:spPr/>
      <dgm:t>
        <a:bodyPr/>
        <a:lstStyle/>
        <a:p>
          <a:endParaRPr lang="ru-RU"/>
        </a:p>
      </dgm:t>
    </dgm:pt>
    <dgm:pt modelId="{96B3C6B8-26B5-4397-92B4-958B1A5CC13D}">
      <dgm:prSet phldrT="[Текст]" custT="1"/>
      <dgm:spPr/>
      <dgm:t>
        <a:bodyPr/>
        <a:lstStyle/>
        <a:p>
          <a:r>
            <a:rPr lang="ru-RU" sz="1400" dirty="0">
              <a:cs typeface="Arial" panose="020B0604020202020204" pitchFamily="34" charset="0"/>
            </a:rPr>
            <a:t>Развитие взаимосвязей с венчурными фондами и инвесторами</a:t>
          </a:r>
          <a:endParaRPr lang="ru-RU" sz="1400" dirty="0"/>
        </a:p>
      </dgm:t>
    </dgm:pt>
    <dgm:pt modelId="{0B85FED2-641C-48C5-9D20-855CD58D598B}" type="parTrans" cxnId="{262C7AC1-36A6-4A3B-A8B1-D48020D770AA}">
      <dgm:prSet custT="1"/>
      <dgm:spPr/>
      <dgm:t>
        <a:bodyPr/>
        <a:lstStyle/>
        <a:p>
          <a:endParaRPr lang="ru-RU" sz="700"/>
        </a:p>
      </dgm:t>
    </dgm:pt>
    <dgm:pt modelId="{7E2F7DB3-D4DD-459B-BBF2-77EBEDFFBC1D}" type="sibTrans" cxnId="{262C7AC1-36A6-4A3B-A8B1-D48020D770AA}">
      <dgm:prSet/>
      <dgm:spPr/>
      <dgm:t>
        <a:bodyPr/>
        <a:lstStyle/>
        <a:p>
          <a:endParaRPr lang="ru-RU"/>
        </a:p>
      </dgm:t>
    </dgm:pt>
    <dgm:pt modelId="{046609F5-5442-46C1-A5B4-3481AAF46D4C}">
      <dgm:prSet phldrT="[Текст]" custT="1"/>
      <dgm:spPr/>
      <dgm:t>
        <a:bodyPr/>
        <a:lstStyle/>
        <a:p>
          <a:r>
            <a:rPr lang="ru-RU" sz="1400" dirty="0">
              <a:cs typeface="Arial" panose="020B0604020202020204" pitchFamily="34" charset="0"/>
            </a:rPr>
            <a:t>Развитие компетенций инновационного </a:t>
          </a:r>
          <a:r>
            <a:rPr lang="ru-RU" sz="1400" dirty="0" err="1">
              <a:cs typeface="Arial" panose="020B0604020202020204" pitchFamily="34" charset="0"/>
            </a:rPr>
            <a:t>предпринима-тельства</a:t>
          </a:r>
          <a:endParaRPr lang="ru-RU" sz="1400" dirty="0"/>
        </a:p>
      </dgm:t>
    </dgm:pt>
    <dgm:pt modelId="{9AC3955B-0544-473A-B097-B94DF5D1AAA0}" type="parTrans" cxnId="{9162E226-DB6E-4746-91A7-58C3E348CCDA}">
      <dgm:prSet custT="1"/>
      <dgm:spPr/>
      <dgm:t>
        <a:bodyPr/>
        <a:lstStyle/>
        <a:p>
          <a:endParaRPr lang="ru-RU" sz="700"/>
        </a:p>
      </dgm:t>
    </dgm:pt>
    <dgm:pt modelId="{BAA1D2C7-54B7-49BD-8623-A4A52FE13777}" type="sibTrans" cxnId="{9162E226-DB6E-4746-91A7-58C3E348CCDA}">
      <dgm:prSet/>
      <dgm:spPr/>
      <dgm:t>
        <a:bodyPr/>
        <a:lstStyle/>
        <a:p>
          <a:endParaRPr lang="ru-RU"/>
        </a:p>
      </dgm:t>
    </dgm:pt>
    <dgm:pt modelId="{6143F72D-52D4-4D54-AB0A-37E265C6A35F}" type="pres">
      <dgm:prSet presAssocID="{C40FFD8D-15B8-48C9-B855-835082968B9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41DD990-4FB8-44E9-8F8A-36D45AA95A9C}" type="pres">
      <dgm:prSet presAssocID="{8A3B6C41-D55A-4AB5-AD60-0F5CE51DC00F}" presName="centerShape" presStyleLbl="node0" presStyleIdx="0" presStyleCnt="1" custScaleX="122102" custScaleY="122101"/>
      <dgm:spPr/>
      <dgm:t>
        <a:bodyPr/>
        <a:lstStyle/>
        <a:p>
          <a:endParaRPr lang="ru-RU"/>
        </a:p>
      </dgm:t>
    </dgm:pt>
    <dgm:pt modelId="{3C5E4202-B079-4BDB-ABE8-AC291FA61031}" type="pres">
      <dgm:prSet presAssocID="{9FD61EB5-261B-4A5D-A82D-CADB85AF07BE}" presName="Name9" presStyleLbl="parChTrans1D2" presStyleIdx="0" presStyleCnt="6"/>
      <dgm:spPr/>
      <dgm:t>
        <a:bodyPr/>
        <a:lstStyle/>
        <a:p>
          <a:endParaRPr lang="ru-RU"/>
        </a:p>
      </dgm:t>
    </dgm:pt>
    <dgm:pt modelId="{28B6BDFB-0B72-41B0-A0A7-3E2D58325B88}" type="pres">
      <dgm:prSet presAssocID="{9FD61EB5-261B-4A5D-A82D-CADB85AF07BE}" presName="connTx" presStyleLbl="parChTrans1D2" presStyleIdx="0" presStyleCnt="6"/>
      <dgm:spPr/>
      <dgm:t>
        <a:bodyPr/>
        <a:lstStyle/>
        <a:p>
          <a:endParaRPr lang="ru-RU"/>
        </a:p>
      </dgm:t>
    </dgm:pt>
    <dgm:pt modelId="{43E7D084-4979-4EEE-B0CB-08BD92060737}" type="pres">
      <dgm:prSet presAssocID="{7CD0F742-A9A7-4F57-9374-339F616C9166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EDF469-DE0D-4147-9392-D089F13C4B05}" type="pres">
      <dgm:prSet presAssocID="{C1894E37-99A4-4A75-B3CC-8079C06C7B63}" presName="Name9" presStyleLbl="parChTrans1D2" presStyleIdx="1" presStyleCnt="6"/>
      <dgm:spPr/>
      <dgm:t>
        <a:bodyPr/>
        <a:lstStyle/>
        <a:p>
          <a:endParaRPr lang="ru-RU"/>
        </a:p>
      </dgm:t>
    </dgm:pt>
    <dgm:pt modelId="{DB559A8A-AADD-4AE5-AE77-7B20EEE08364}" type="pres">
      <dgm:prSet presAssocID="{C1894E37-99A4-4A75-B3CC-8079C06C7B63}" presName="connTx" presStyleLbl="parChTrans1D2" presStyleIdx="1" presStyleCnt="6"/>
      <dgm:spPr/>
      <dgm:t>
        <a:bodyPr/>
        <a:lstStyle/>
        <a:p>
          <a:endParaRPr lang="ru-RU"/>
        </a:p>
      </dgm:t>
    </dgm:pt>
    <dgm:pt modelId="{B693D4BA-3737-4329-9691-A007AE5B43AF}" type="pres">
      <dgm:prSet presAssocID="{10AA58FE-D8E1-4361-85D3-7314CA575F24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9E2629-7FF7-42BD-9F0F-3DCD878D1AB9}" type="pres">
      <dgm:prSet presAssocID="{0B85FED2-641C-48C5-9D20-855CD58D598B}" presName="Name9" presStyleLbl="parChTrans1D2" presStyleIdx="2" presStyleCnt="6"/>
      <dgm:spPr/>
      <dgm:t>
        <a:bodyPr/>
        <a:lstStyle/>
        <a:p>
          <a:endParaRPr lang="ru-RU"/>
        </a:p>
      </dgm:t>
    </dgm:pt>
    <dgm:pt modelId="{777B9F1C-FA1F-489D-9646-C3D2BFA96465}" type="pres">
      <dgm:prSet presAssocID="{0B85FED2-641C-48C5-9D20-855CD58D598B}" presName="connTx" presStyleLbl="parChTrans1D2" presStyleIdx="2" presStyleCnt="6"/>
      <dgm:spPr/>
      <dgm:t>
        <a:bodyPr/>
        <a:lstStyle/>
        <a:p>
          <a:endParaRPr lang="ru-RU"/>
        </a:p>
      </dgm:t>
    </dgm:pt>
    <dgm:pt modelId="{96EF37CC-2A2D-4818-878E-43CDEE1C890D}" type="pres">
      <dgm:prSet presAssocID="{96B3C6B8-26B5-4397-92B4-958B1A5CC13D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4EEC5A-C9C9-40AC-A5EA-69E0E7C9ABAE}" type="pres">
      <dgm:prSet presAssocID="{FF113A4A-D827-453F-920E-D13C0F04F316}" presName="Name9" presStyleLbl="parChTrans1D2" presStyleIdx="3" presStyleCnt="6"/>
      <dgm:spPr/>
      <dgm:t>
        <a:bodyPr/>
        <a:lstStyle/>
        <a:p>
          <a:endParaRPr lang="ru-RU"/>
        </a:p>
      </dgm:t>
    </dgm:pt>
    <dgm:pt modelId="{C9DB9A4F-D44E-470A-B0FB-9445C22F0430}" type="pres">
      <dgm:prSet presAssocID="{FF113A4A-D827-453F-920E-D13C0F04F316}" presName="connTx" presStyleLbl="parChTrans1D2" presStyleIdx="3" presStyleCnt="6"/>
      <dgm:spPr/>
      <dgm:t>
        <a:bodyPr/>
        <a:lstStyle/>
        <a:p>
          <a:endParaRPr lang="ru-RU"/>
        </a:p>
      </dgm:t>
    </dgm:pt>
    <dgm:pt modelId="{C22DB108-BFFB-4C59-9445-360257D29A02}" type="pres">
      <dgm:prSet presAssocID="{D01095F4-0ED3-40E3-9B95-7C3093CBCB58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3DA6AE-BF5F-4F9A-BE0F-DE36413A40A5}" type="pres">
      <dgm:prSet presAssocID="{1F50C08A-9318-435E-B8E1-404F19BB9C5E}" presName="Name9" presStyleLbl="parChTrans1D2" presStyleIdx="4" presStyleCnt="6"/>
      <dgm:spPr/>
      <dgm:t>
        <a:bodyPr/>
        <a:lstStyle/>
        <a:p>
          <a:endParaRPr lang="ru-RU"/>
        </a:p>
      </dgm:t>
    </dgm:pt>
    <dgm:pt modelId="{6F66027C-207C-4CA5-933F-511DD6A0D166}" type="pres">
      <dgm:prSet presAssocID="{1F50C08A-9318-435E-B8E1-404F19BB9C5E}" presName="connTx" presStyleLbl="parChTrans1D2" presStyleIdx="4" presStyleCnt="6"/>
      <dgm:spPr/>
      <dgm:t>
        <a:bodyPr/>
        <a:lstStyle/>
        <a:p>
          <a:endParaRPr lang="ru-RU"/>
        </a:p>
      </dgm:t>
    </dgm:pt>
    <dgm:pt modelId="{556EF6D0-E494-48B9-928D-E181BE91076E}" type="pres">
      <dgm:prSet presAssocID="{8668FE06-90D0-430C-B328-C1749ADEED12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95824C-BE0A-497B-9D61-79983F948452}" type="pres">
      <dgm:prSet presAssocID="{9AC3955B-0544-473A-B097-B94DF5D1AAA0}" presName="Name9" presStyleLbl="parChTrans1D2" presStyleIdx="5" presStyleCnt="6"/>
      <dgm:spPr/>
      <dgm:t>
        <a:bodyPr/>
        <a:lstStyle/>
        <a:p>
          <a:endParaRPr lang="ru-RU"/>
        </a:p>
      </dgm:t>
    </dgm:pt>
    <dgm:pt modelId="{5A0859D7-09A5-45E4-B87D-723CCA6226F3}" type="pres">
      <dgm:prSet presAssocID="{9AC3955B-0544-473A-B097-B94DF5D1AAA0}" presName="connTx" presStyleLbl="parChTrans1D2" presStyleIdx="5" presStyleCnt="6"/>
      <dgm:spPr/>
      <dgm:t>
        <a:bodyPr/>
        <a:lstStyle/>
        <a:p>
          <a:endParaRPr lang="ru-RU"/>
        </a:p>
      </dgm:t>
    </dgm:pt>
    <dgm:pt modelId="{9F6B94D1-3CF4-484C-9A85-3ECB08A6AD0C}" type="pres">
      <dgm:prSet presAssocID="{046609F5-5442-46C1-A5B4-3481AAF46D4C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162E226-DB6E-4746-91A7-58C3E348CCDA}" srcId="{8A3B6C41-D55A-4AB5-AD60-0F5CE51DC00F}" destId="{046609F5-5442-46C1-A5B4-3481AAF46D4C}" srcOrd="5" destOrd="0" parTransId="{9AC3955B-0544-473A-B097-B94DF5D1AAA0}" sibTransId="{BAA1D2C7-54B7-49BD-8623-A4A52FE13777}"/>
    <dgm:cxn modelId="{8BCCCD31-8DF5-4B4D-91D3-C95464243C83}" type="presOf" srcId="{9AC3955B-0544-473A-B097-B94DF5D1AAA0}" destId="{E695824C-BE0A-497B-9D61-79983F948452}" srcOrd="0" destOrd="0" presId="urn:microsoft.com/office/officeart/2005/8/layout/radial1"/>
    <dgm:cxn modelId="{40EC7BA4-6DBF-436E-8E70-6DC5AC7DFF2C}" type="presOf" srcId="{046609F5-5442-46C1-A5B4-3481AAF46D4C}" destId="{9F6B94D1-3CF4-484C-9A85-3ECB08A6AD0C}" srcOrd="0" destOrd="0" presId="urn:microsoft.com/office/officeart/2005/8/layout/radial1"/>
    <dgm:cxn modelId="{CC0DA808-B7C4-480E-8804-B311BFDC3402}" type="presOf" srcId="{1F50C08A-9318-435E-B8E1-404F19BB9C5E}" destId="{6F66027C-207C-4CA5-933F-511DD6A0D166}" srcOrd="1" destOrd="0" presId="urn:microsoft.com/office/officeart/2005/8/layout/radial1"/>
    <dgm:cxn modelId="{9F4AB023-B3FD-456A-B8D1-7E5717969510}" type="presOf" srcId="{0B85FED2-641C-48C5-9D20-855CD58D598B}" destId="{A79E2629-7FF7-42BD-9F0F-3DCD878D1AB9}" srcOrd="0" destOrd="0" presId="urn:microsoft.com/office/officeart/2005/8/layout/radial1"/>
    <dgm:cxn modelId="{5C0CBE1D-615A-4094-B118-56BCA693513D}" type="presOf" srcId="{10AA58FE-D8E1-4361-85D3-7314CA575F24}" destId="{B693D4BA-3737-4329-9691-A007AE5B43AF}" srcOrd="0" destOrd="0" presId="urn:microsoft.com/office/officeart/2005/8/layout/radial1"/>
    <dgm:cxn modelId="{CF351597-7835-4EE2-A7AB-C74A6F9FE7CE}" type="presOf" srcId="{9FD61EB5-261B-4A5D-A82D-CADB85AF07BE}" destId="{28B6BDFB-0B72-41B0-A0A7-3E2D58325B88}" srcOrd="1" destOrd="0" presId="urn:microsoft.com/office/officeart/2005/8/layout/radial1"/>
    <dgm:cxn modelId="{C2E5DF8D-78AD-4F35-A5AA-9A9EFE342EE4}" srcId="{8A3B6C41-D55A-4AB5-AD60-0F5CE51DC00F}" destId="{D01095F4-0ED3-40E3-9B95-7C3093CBCB58}" srcOrd="3" destOrd="0" parTransId="{FF113A4A-D827-453F-920E-D13C0F04F316}" sibTransId="{CD585BB5-CAFE-4199-B447-7E988F79EFC4}"/>
    <dgm:cxn modelId="{B24EB84C-90B4-482F-98AE-93BBEB569045}" type="presOf" srcId="{1F50C08A-9318-435E-B8E1-404F19BB9C5E}" destId="{6D3DA6AE-BF5F-4F9A-BE0F-DE36413A40A5}" srcOrd="0" destOrd="0" presId="urn:microsoft.com/office/officeart/2005/8/layout/radial1"/>
    <dgm:cxn modelId="{32A86818-7F58-48CF-B626-000D0FBFF0E0}" type="presOf" srcId="{8668FE06-90D0-430C-B328-C1749ADEED12}" destId="{556EF6D0-E494-48B9-928D-E181BE91076E}" srcOrd="0" destOrd="0" presId="urn:microsoft.com/office/officeart/2005/8/layout/radial1"/>
    <dgm:cxn modelId="{899F0E58-60D0-464A-96A3-868716EED05D}" srcId="{C40FFD8D-15B8-48C9-B855-835082968B9D}" destId="{8A3B6C41-D55A-4AB5-AD60-0F5CE51DC00F}" srcOrd="0" destOrd="0" parTransId="{94C893D0-6F73-45B4-8471-A84925E8F060}" sibTransId="{A940361E-48E4-443E-8137-811586B6DD2D}"/>
    <dgm:cxn modelId="{B8D405E0-9273-488A-9B40-B5CBC4903472}" type="presOf" srcId="{0B85FED2-641C-48C5-9D20-855CD58D598B}" destId="{777B9F1C-FA1F-489D-9646-C3D2BFA96465}" srcOrd="1" destOrd="0" presId="urn:microsoft.com/office/officeart/2005/8/layout/radial1"/>
    <dgm:cxn modelId="{7D85FFA4-D2F0-4221-8786-A6F160C2C20F}" type="presOf" srcId="{7CD0F742-A9A7-4F57-9374-339F616C9166}" destId="{43E7D084-4979-4EEE-B0CB-08BD92060737}" srcOrd="0" destOrd="0" presId="urn:microsoft.com/office/officeart/2005/8/layout/radial1"/>
    <dgm:cxn modelId="{262C7AC1-36A6-4A3B-A8B1-D48020D770AA}" srcId="{8A3B6C41-D55A-4AB5-AD60-0F5CE51DC00F}" destId="{96B3C6B8-26B5-4397-92B4-958B1A5CC13D}" srcOrd="2" destOrd="0" parTransId="{0B85FED2-641C-48C5-9D20-855CD58D598B}" sibTransId="{7E2F7DB3-D4DD-459B-BBF2-77EBEDFFBC1D}"/>
    <dgm:cxn modelId="{4AC3501B-BF81-4D41-96DE-F2CB4C3E53CE}" srcId="{8A3B6C41-D55A-4AB5-AD60-0F5CE51DC00F}" destId="{7CD0F742-A9A7-4F57-9374-339F616C9166}" srcOrd="0" destOrd="0" parTransId="{9FD61EB5-261B-4A5D-A82D-CADB85AF07BE}" sibTransId="{B6EFDDB1-4011-4DA6-9B13-A5C726166516}"/>
    <dgm:cxn modelId="{A98AE6F2-1AA6-4FD6-9EE0-1F5CDF7BB3B1}" type="presOf" srcId="{FF113A4A-D827-453F-920E-D13C0F04F316}" destId="{C9DB9A4F-D44E-470A-B0FB-9445C22F0430}" srcOrd="1" destOrd="0" presId="urn:microsoft.com/office/officeart/2005/8/layout/radial1"/>
    <dgm:cxn modelId="{0AE86877-1F50-465A-9580-6E5A2D2E606D}" type="presOf" srcId="{9FD61EB5-261B-4A5D-A82D-CADB85AF07BE}" destId="{3C5E4202-B079-4BDB-ABE8-AC291FA61031}" srcOrd="0" destOrd="0" presId="urn:microsoft.com/office/officeart/2005/8/layout/radial1"/>
    <dgm:cxn modelId="{60773EBE-AE8E-42CA-A527-286650307EF4}" type="presOf" srcId="{96B3C6B8-26B5-4397-92B4-958B1A5CC13D}" destId="{96EF37CC-2A2D-4818-878E-43CDEE1C890D}" srcOrd="0" destOrd="0" presId="urn:microsoft.com/office/officeart/2005/8/layout/radial1"/>
    <dgm:cxn modelId="{3C48EB16-4947-459A-907F-3188C12441D7}" type="presOf" srcId="{C1894E37-99A4-4A75-B3CC-8079C06C7B63}" destId="{6EEDF469-DE0D-4147-9392-D089F13C4B05}" srcOrd="0" destOrd="0" presId="urn:microsoft.com/office/officeart/2005/8/layout/radial1"/>
    <dgm:cxn modelId="{DDCFED85-DEC5-43E7-A7BA-25E1A4522A55}" type="presOf" srcId="{8A3B6C41-D55A-4AB5-AD60-0F5CE51DC00F}" destId="{941DD990-4FB8-44E9-8F8A-36D45AA95A9C}" srcOrd="0" destOrd="0" presId="urn:microsoft.com/office/officeart/2005/8/layout/radial1"/>
    <dgm:cxn modelId="{415C6953-D692-4742-94D7-5AE63B455FE3}" type="presOf" srcId="{C40FFD8D-15B8-48C9-B855-835082968B9D}" destId="{6143F72D-52D4-4D54-AB0A-37E265C6A35F}" srcOrd="0" destOrd="0" presId="urn:microsoft.com/office/officeart/2005/8/layout/radial1"/>
    <dgm:cxn modelId="{89B81FEE-79AB-4252-BAFA-32395F3C12A1}" type="presOf" srcId="{C1894E37-99A4-4A75-B3CC-8079C06C7B63}" destId="{DB559A8A-AADD-4AE5-AE77-7B20EEE08364}" srcOrd="1" destOrd="0" presId="urn:microsoft.com/office/officeart/2005/8/layout/radial1"/>
    <dgm:cxn modelId="{E36A0893-82BA-495B-A0F3-CC3750233CEB}" srcId="{8A3B6C41-D55A-4AB5-AD60-0F5CE51DC00F}" destId="{10AA58FE-D8E1-4361-85D3-7314CA575F24}" srcOrd="1" destOrd="0" parTransId="{C1894E37-99A4-4A75-B3CC-8079C06C7B63}" sibTransId="{86CD0301-2078-4A18-996E-442B1EE1FCE7}"/>
    <dgm:cxn modelId="{DD8C8B0F-9E06-427C-B4EE-DB5C69DBC890}" type="presOf" srcId="{D01095F4-0ED3-40E3-9B95-7C3093CBCB58}" destId="{C22DB108-BFFB-4C59-9445-360257D29A02}" srcOrd="0" destOrd="0" presId="urn:microsoft.com/office/officeart/2005/8/layout/radial1"/>
    <dgm:cxn modelId="{A0FB6FF1-2583-47B1-A0D4-B2781E4E31AA}" type="presOf" srcId="{FF113A4A-D827-453F-920E-D13C0F04F316}" destId="{FD4EEC5A-C9C9-40AC-A5EA-69E0E7C9ABAE}" srcOrd="0" destOrd="0" presId="urn:microsoft.com/office/officeart/2005/8/layout/radial1"/>
    <dgm:cxn modelId="{A342DB1D-0D3E-47BA-BC79-64C0A0780C8A}" srcId="{8A3B6C41-D55A-4AB5-AD60-0F5CE51DC00F}" destId="{8668FE06-90D0-430C-B328-C1749ADEED12}" srcOrd="4" destOrd="0" parTransId="{1F50C08A-9318-435E-B8E1-404F19BB9C5E}" sibTransId="{A614AED5-D71E-4EAB-A856-CBCBFAD7D3E9}"/>
    <dgm:cxn modelId="{B779C593-9161-433C-9CEB-0B1E1CB8D9D4}" type="presOf" srcId="{9AC3955B-0544-473A-B097-B94DF5D1AAA0}" destId="{5A0859D7-09A5-45E4-B87D-723CCA6226F3}" srcOrd="1" destOrd="0" presId="urn:microsoft.com/office/officeart/2005/8/layout/radial1"/>
    <dgm:cxn modelId="{D1D750A5-E8FC-41A9-B3BB-614CBCFF7B2D}" type="presParOf" srcId="{6143F72D-52D4-4D54-AB0A-37E265C6A35F}" destId="{941DD990-4FB8-44E9-8F8A-36D45AA95A9C}" srcOrd="0" destOrd="0" presId="urn:microsoft.com/office/officeart/2005/8/layout/radial1"/>
    <dgm:cxn modelId="{70EE78AB-B6BF-4385-8C65-95F738E59187}" type="presParOf" srcId="{6143F72D-52D4-4D54-AB0A-37E265C6A35F}" destId="{3C5E4202-B079-4BDB-ABE8-AC291FA61031}" srcOrd="1" destOrd="0" presId="urn:microsoft.com/office/officeart/2005/8/layout/radial1"/>
    <dgm:cxn modelId="{F53D93AC-E9BC-4AA8-9930-F21DC70FBD17}" type="presParOf" srcId="{3C5E4202-B079-4BDB-ABE8-AC291FA61031}" destId="{28B6BDFB-0B72-41B0-A0A7-3E2D58325B88}" srcOrd="0" destOrd="0" presId="urn:microsoft.com/office/officeart/2005/8/layout/radial1"/>
    <dgm:cxn modelId="{9651BB89-EC5B-4B5A-950E-5E5EE87E2EF7}" type="presParOf" srcId="{6143F72D-52D4-4D54-AB0A-37E265C6A35F}" destId="{43E7D084-4979-4EEE-B0CB-08BD92060737}" srcOrd="2" destOrd="0" presId="urn:microsoft.com/office/officeart/2005/8/layout/radial1"/>
    <dgm:cxn modelId="{CA64CFDF-2B27-4691-BCE3-9413529BC917}" type="presParOf" srcId="{6143F72D-52D4-4D54-AB0A-37E265C6A35F}" destId="{6EEDF469-DE0D-4147-9392-D089F13C4B05}" srcOrd="3" destOrd="0" presId="urn:microsoft.com/office/officeart/2005/8/layout/radial1"/>
    <dgm:cxn modelId="{F157D2D1-012A-4C46-8FB6-A6C01559CB7F}" type="presParOf" srcId="{6EEDF469-DE0D-4147-9392-D089F13C4B05}" destId="{DB559A8A-AADD-4AE5-AE77-7B20EEE08364}" srcOrd="0" destOrd="0" presId="urn:microsoft.com/office/officeart/2005/8/layout/radial1"/>
    <dgm:cxn modelId="{3CD9D327-CAF1-4377-81D3-E1F05CCD80EA}" type="presParOf" srcId="{6143F72D-52D4-4D54-AB0A-37E265C6A35F}" destId="{B693D4BA-3737-4329-9691-A007AE5B43AF}" srcOrd="4" destOrd="0" presId="urn:microsoft.com/office/officeart/2005/8/layout/radial1"/>
    <dgm:cxn modelId="{B9CF989D-393D-47D6-A4FF-200A5AC42866}" type="presParOf" srcId="{6143F72D-52D4-4D54-AB0A-37E265C6A35F}" destId="{A79E2629-7FF7-42BD-9F0F-3DCD878D1AB9}" srcOrd="5" destOrd="0" presId="urn:microsoft.com/office/officeart/2005/8/layout/radial1"/>
    <dgm:cxn modelId="{7D12809F-C24D-44F4-A6EB-B75D1DF9F498}" type="presParOf" srcId="{A79E2629-7FF7-42BD-9F0F-3DCD878D1AB9}" destId="{777B9F1C-FA1F-489D-9646-C3D2BFA96465}" srcOrd="0" destOrd="0" presId="urn:microsoft.com/office/officeart/2005/8/layout/radial1"/>
    <dgm:cxn modelId="{8A6E8FD0-C8F0-4C14-B454-A7349C46AB8E}" type="presParOf" srcId="{6143F72D-52D4-4D54-AB0A-37E265C6A35F}" destId="{96EF37CC-2A2D-4818-878E-43CDEE1C890D}" srcOrd="6" destOrd="0" presId="urn:microsoft.com/office/officeart/2005/8/layout/radial1"/>
    <dgm:cxn modelId="{8159DB35-B5CF-49EA-BCE1-49FC6D8D8A47}" type="presParOf" srcId="{6143F72D-52D4-4D54-AB0A-37E265C6A35F}" destId="{FD4EEC5A-C9C9-40AC-A5EA-69E0E7C9ABAE}" srcOrd="7" destOrd="0" presId="urn:microsoft.com/office/officeart/2005/8/layout/radial1"/>
    <dgm:cxn modelId="{4D539624-ABFF-460A-B78C-1841A4489081}" type="presParOf" srcId="{FD4EEC5A-C9C9-40AC-A5EA-69E0E7C9ABAE}" destId="{C9DB9A4F-D44E-470A-B0FB-9445C22F0430}" srcOrd="0" destOrd="0" presId="urn:microsoft.com/office/officeart/2005/8/layout/radial1"/>
    <dgm:cxn modelId="{E801323B-2215-4F4E-B797-EA209333725E}" type="presParOf" srcId="{6143F72D-52D4-4D54-AB0A-37E265C6A35F}" destId="{C22DB108-BFFB-4C59-9445-360257D29A02}" srcOrd="8" destOrd="0" presId="urn:microsoft.com/office/officeart/2005/8/layout/radial1"/>
    <dgm:cxn modelId="{1F858CEC-0378-4F3E-AD79-DC0E1DBDA49E}" type="presParOf" srcId="{6143F72D-52D4-4D54-AB0A-37E265C6A35F}" destId="{6D3DA6AE-BF5F-4F9A-BE0F-DE36413A40A5}" srcOrd="9" destOrd="0" presId="urn:microsoft.com/office/officeart/2005/8/layout/radial1"/>
    <dgm:cxn modelId="{57F47DCE-2A0C-4D27-A808-95A765D7C695}" type="presParOf" srcId="{6D3DA6AE-BF5F-4F9A-BE0F-DE36413A40A5}" destId="{6F66027C-207C-4CA5-933F-511DD6A0D166}" srcOrd="0" destOrd="0" presId="urn:microsoft.com/office/officeart/2005/8/layout/radial1"/>
    <dgm:cxn modelId="{4617EEEE-D9CC-41F8-8E8D-2DB88E352B81}" type="presParOf" srcId="{6143F72D-52D4-4D54-AB0A-37E265C6A35F}" destId="{556EF6D0-E494-48B9-928D-E181BE91076E}" srcOrd="10" destOrd="0" presId="urn:microsoft.com/office/officeart/2005/8/layout/radial1"/>
    <dgm:cxn modelId="{F2AD2054-077A-4793-A161-BDBF2E22D72A}" type="presParOf" srcId="{6143F72D-52D4-4D54-AB0A-37E265C6A35F}" destId="{E695824C-BE0A-497B-9D61-79983F948452}" srcOrd="11" destOrd="0" presId="urn:microsoft.com/office/officeart/2005/8/layout/radial1"/>
    <dgm:cxn modelId="{426F9DC4-F7D9-4D9C-B135-FFFE8D3254F1}" type="presParOf" srcId="{E695824C-BE0A-497B-9D61-79983F948452}" destId="{5A0859D7-09A5-45E4-B87D-723CCA6226F3}" srcOrd="0" destOrd="0" presId="urn:microsoft.com/office/officeart/2005/8/layout/radial1"/>
    <dgm:cxn modelId="{66BED64B-0813-4F60-8B56-53B0189A7CAC}" type="presParOf" srcId="{6143F72D-52D4-4D54-AB0A-37E265C6A35F}" destId="{9F6B94D1-3CF4-484C-9A85-3ECB08A6AD0C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80B2DFE-E0CF-4498-9C52-7E60AC009B44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8AE2697D-5A8D-4453-B7C0-B378DA5E23AD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400" dirty="0"/>
            <a:t>Стратегия вхождения</a:t>
          </a:r>
        </a:p>
      </dgm:t>
    </dgm:pt>
    <dgm:pt modelId="{AC38E772-2A19-4E17-8A0D-32472523E35D}" type="parTrans" cxnId="{E77982F6-AE96-4762-9652-49D09CC171ED}">
      <dgm:prSet/>
      <dgm:spPr/>
      <dgm:t>
        <a:bodyPr/>
        <a:lstStyle/>
        <a:p>
          <a:endParaRPr lang="ru-RU"/>
        </a:p>
      </dgm:t>
    </dgm:pt>
    <dgm:pt modelId="{31153074-406F-4772-93D0-DCE124FFAFD5}" type="sibTrans" cxnId="{E77982F6-AE96-4762-9652-49D09CC171ED}">
      <dgm:prSet/>
      <dgm:spPr/>
      <dgm:t>
        <a:bodyPr/>
        <a:lstStyle/>
        <a:p>
          <a:endParaRPr lang="ru-RU"/>
        </a:p>
      </dgm:t>
    </dgm:pt>
    <dgm:pt modelId="{CA647FD4-194A-446F-A0C4-3EE0B78879F5}">
      <dgm:prSet phldrT="[Текст]" custT="1"/>
      <dgm:spPr/>
      <dgm:t>
        <a:bodyPr/>
        <a:lstStyle/>
        <a:p>
          <a:r>
            <a:rPr lang="ru-RU" sz="1400" dirty="0"/>
            <a:t>Стратегия роста</a:t>
          </a:r>
        </a:p>
      </dgm:t>
    </dgm:pt>
    <dgm:pt modelId="{85ADF0E9-6561-44E3-863F-291DD5FA5468}" type="parTrans" cxnId="{0F0452E0-731A-4B7D-B6B6-EC0FE0A413FC}">
      <dgm:prSet/>
      <dgm:spPr/>
      <dgm:t>
        <a:bodyPr/>
        <a:lstStyle/>
        <a:p>
          <a:endParaRPr lang="ru-RU"/>
        </a:p>
      </dgm:t>
    </dgm:pt>
    <dgm:pt modelId="{15B71D1A-A700-43E9-9267-62915D61D7FB}" type="sibTrans" cxnId="{0F0452E0-731A-4B7D-B6B6-EC0FE0A413FC}">
      <dgm:prSet/>
      <dgm:spPr/>
      <dgm:t>
        <a:bodyPr/>
        <a:lstStyle/>
        <a:p>
          <a:endParaRPr lang="ru-RU"/>
        </a:p>
      </dgm:t>
    </dgm:pt>
    <dgm:pt modelId="{4084A1FF-93D0-46DF-9318-39BB6C122A1C}">
      <dgm:prSet phldrT="[Текст]" custT="1"/>
      <dgm:spPr/>
      <dgm:t>
        <a:bodyPr/>
        <a:lstStyle/>
        <a:p>
          <a:r>
            <a:rPr lang="ru-RU" sz="1400" dirty="0"/>
            <a:t>Стратегия прорыва</a:t>
          </a:r>
        </a:p>
      </dgm:t>
    </dgm:pt>
    <dgm:pt modelId="{5763C3E6-9E1E-4E52-A9D2-4957C1E391ED}" type="parTrans" cxnId="{31DA5B0D-775C-48C2-B1A9-F94D3EE3BB95}">
      <dgm:prSet/>
      <dgm:spPr/>
      <dgm:t>
        <a:bodyPr/>
        <a:lstStyle/>
        <a:p>
          <a:endParaRPr lang="ru-RU"/>
        </a:p>
      </dgm:t>
    </dgm:pt>
    <dgm:pt modelId="{B2B16823-3135-46B7-94FE-196C196BB409}" type="sibTrans" cxnId="{31DA5B0D-775C-48C2-B1A9-F94D3EE3BB95}">
      <dgm:prSet/>
      <dgm:spPr/>
      <dgm:t>
        <a:bodyPr/>
        <a:lstStyle/>
        <a:p>
          <a:endParaRPr lang="ru-RU"/>
        </a:p>
      </dgm:t>
    </dgm:pt>
    <dgm:pt modelId="{1E4CF43D-3476-4B8A-8D21-41F2A949CC69}" type="pres">
      <dgm:prSet presAssocID="{780B2DFE-E0CF-4498-9C52-7E60AC009B44}" presName="CompostProcess" presStyleCnt="0">
        <dgm:presLayoutVars>
          <dgm:dir/>
          <dgm:resizeHandles val="exact"/>
        </dgm:presLayoutVars>
      </dgm:prSet>
      <dgm:spPr/>
    </dgm:pt>
    <dgm:pt modelId="{965FA387-77CF-4487-AB2F-AE02DA5D8493}" type="pres">
      <dgm:prSet presAssocID="{780B2DFE-E0CF-4498-9C52-7E60AC009B44}" presName="arrow" presStyleLbl="bgShp" presStyleIdx="0" presStyleCnt="1"/>
      <dgm:spPr/>
    </dgm:pt>
    <dgm:pt modelId="{09397977-BE21-4E99-9EE3-A809AE25F93A}" type="pres">
      <dgm:prSet presAssocID="{780B2DFE-E0CF-4498-9C52-7E60AC009B44}" presName="linearProcess" presStyleCnt="0"/>
      <dgm:spPr/>
    </dgm:pt>
    <dgm:pt modelId="{61D03161-0BBF-4D71-9E61-6A3F43C3E18D}" type="pres">
      <dgm:prSet presAssocID="{8AE2697D-5A8D-4453-B7C0-B378DA5E23AD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4E995C-FA39-4E70-A7FD-AEB148AF74EF}" type="pres">
      <dgm:prSet presAssocID="{31153074-406F-4772-93D0-DCE124FFAFD5}" presName="sibTrans" presStyleCnt="0"/>
      <dgm:spPr/>
    </dgm:pt>
    <dgm:pt modelId="{23F43639-0EDB-456F-9F71-C527F7D92C6A}" type="pres">
      <dgm:prSet presAssocID="{CA647FD4-194A-446F-A0C4-3EE0B78879F5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831938-D2E5-4E60-B118-172A2ED90611}" type="pres">
      <dgm:prSet presAssocID="{15B71D1A-A700-43E9-9267-62915D61D7FB}" presName="sibTrans" presStyleCnt="0"/>
      <dgm:spPr/>
    </dgm:pt>
    <dgm:pt modelId="{58DF269E-283A-4957-98E8-47F50E504BB1}" type="pres">
      <dgm:prSet presAssocID="{4084A1FF-93D0-46DF-9318-39BB6C122A1C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A20AA2C-54D5-4DD7-81C5-791E7ECD5552}" type="presOf" srcId="{4084A1FF-93D0-46DF-9318-39BB6C122A1C}" destId="{58DF269E-283A-4957-98E8-47F50E504BB1}" srcOrd="0" destOrd="0" presId="urn:microsoft.com/office/officeart/2005/8/layout/hProcess9"/>
    <dgm:cxn modelId="{D6434367-8B0B-4512-94D6-33063D4BD4DD}" type="presOf" srcId="{8AE2697D-5A8D-4453-B7C0-B378DA5E23AD}" destId="{61D03161-0BBF-4D71-9E61-6A3F43C3E18D}" srcOrd="0" destOrd="0" presId="urn:microsoft.com/office/officeart/2005/8/layout/hProcess9"/>
    <dgm:cxn modelId="{0F0452E0-731A-4B7D-B6B6-EC0FE0A413FC}" srcId="{780B2DFE-E0CF-4498-9C52-7E60AC009B44}" destId="{CA647FD4-194A-446F-A0C4-3EE0B78879F5}" srcOrd="1" destOrd="0" parTransId="{85ADF0E9-6561-44E3-863F-291DD5FA5468}" sibTransId="{15B71D1A-A700-43E9-9267-62915D61D7FB}"/>
    <dgm:cxn modelId="{31DA5B0D-775C-48C2-B1A9-F94D3EE3BB95}" srcId="{780B2DFE-E0CF-4498-9C52-7E60AC009B44}" destId="{4084A1FF-93D0-46DF-9318-39BB6C122A1C}" srcOrd="2" destOrd="0" parTransId="{5763C3E6-9E1E-4E52-A9D2-4957C1E391ED}" sibTransId="{B2B16823-3135-46B7-94FE-196C196BB409}"/>
    <dgm:cxn modelId="{E77982F6-AE96-4762-9652-49D09CC171ED}" srcId="{780B2DFE-E0CF-4498-9C52-7E60AC009B44}" destId="{8AE2697D-5A8D-4453-B7C0-B378DA5E23AD}" srcOrd="0" destOrd="0" parTransId="{AC38E772-2A19-4E17-8A0D-32472523E35D}" sibTransId="{31153074-406F-4772-93D0-DCE124FFAFD5}"/>
    <dgm:cxn modelId="{16F14F7F-616D-4FD1-9827-EF04C8966166}" type="presOf" srcId="{780B2DFE-E0CF-4498-9C52-7E60AC009B44}" destId="{1E4CF43D-3476-4B8A-8D21-41F2A949CC69}" srcOrd="0" destOrd="0" presId="urn:microsoft.com/office/officeart/2005/8/layout/hProcess9"/>
    <dgm:cxn modelId="{1594849C-8058-448B-A84C-63C8774C67A1}" type="presOf" srcId="{CA647FD4-194A-446F-A0C4-3EE0B78879F5}" destId="{23F43639-0EDB-456F-9F71-C527F7D92C6A}" srcOrd="0" destOrd="0" presId="urn:microsoft.com/office/officeart/2005/8/layout/hProcess9"/>
    <dgm:cxn modelId="{EF1B63F3-EE60-4D01-A1A0-2B7FDF86AD9D}" type="presParOf" srcId="{1E4CF43D-3476-4B8A-8D21-41F2A949CC69}" destId="{965FA387-77CF-4487-AB2F-AE02DA5D8493}" srcOrd="0" destOrd="0" presId="urn:microsoft.com/office/officeart/2005/8/layout/hProcess9"/>
    <dgm:cxn modelId="{03A50291-39D5-4739-9F84-9E94C43346F5}" type="presParOf" srcId="{1E4CF43D-3476-4B8A-8D21-41F2A949CC69}" destId="{09397977-BE21-4E99-9EE3-A809AE25F93A}" srcOrd="1" destOrd="0" presId="urn:microsoft.com/office/officeart/2005/8/layout/hProcess9"/>
    <dgm:cxn modelId="{6B82CEEA-2998-43B7-A6AC-270C38E09A09}" type="presParOf" srcId="{09397977-BE21-4E99-9EE3-A809AE25F93A}" destId="{61D03161-0BBF-4D71-9E61-6A3F43C3E18D}" srcOrd="0" destOrd="0" presId="urn:microsoft.com/office/officeart/2005/8/layout/hProcess9"/>
    <dgm:cxn modelId="{294A79E9-B001-44A9-A006-06A547681C18}" type="presParOf" srcId="{09397977-BE21-4E99-9EE3-A809AE25F93A}" destId="{554E995C-FA39-4E70-A7FD-AEB148AF74EF}" srcOrd="1" destOrd="0" presId="urn:microsoft.com/office/officeart/2005/8/layout/hProcess9"/>
    <dgm:cxn modelId="{A1A01715-6E5D-4B42-B6AE-8A9B23797650}" type="presParOf" srcId="{09397977-BE21-4E99-9EE3-A809AE25F93A}" destId="{23F43639-0EDB-456F-9F71-C527F7D92C6A}" srcOrd="2" destOrd="0" presId="urn:microsoft.com/office/officeart/2005/8/layout/hProcess9"/>
    <dgm:cxn modelId="{E994F8DB-249C-4B87-8AD8-220FD2C0D961}" type="presParOf" srcId="{09397977-BE21-4E99-9EE3-A809AE25F93A}" destId="{28831938-D2E5-4E60-B118-172A2ED90611}" srcOrd="3" destOrd="0" presId="urn:microsoft.com/office/officeart/2005/8/layout/hProcess9"/>
    <dgm:cxn modelId="{08E10462-5024-44F8-BF20-3AB8DDCB4880}" type="presParOf" srcId="{09397977-BE21-4E99-9EE3-A809AE25F93A}" destId="{58DF269E-283A-4957-98E8-47F50E504BB1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1386B6F-DA60-4304-8BAE-C2F2E6748A7F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D679D3B-5556-445B-9B44-22DDB10C9850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>
              <a:latin typeface="+mj-lt"/>
            </a:rPr>
            <a:t>Указ Президента РФ от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>
              <a:latin typeface="+mj-lt"/>
            </a:rPr>
            <a:t>7 мая 2018 г. №204</a:t>
          </a:r>
        </a:p>
        <a:p>
          <a:pPr>
            <a:lnSpc>
              <a:spcPct val="100000"/>
            </a:lnSpc>
            <a:spcAft>
              <a:spcPts val="0"/>
            </a:spcAft>
            <a:tabLst/>
          </a:pPr>
          <a:r>
            <a:rPr lang="ru-RU" sz="1600" dirty="0">
              <a:latin typeface="+mj-lt"/>
            </a:rPr>
            <a:t>«О национальных целях и стратегических задачах Развития российской федерации на период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>
              <a:latin typeface="+mj-lt"/>
            </a:rPr>
            <a:t>до 2024 года»</a:t>
          </a:r>
        </a:p>
      </dgm:t>
    </dgm:pt>
    <dgm:pt modelId="{B53033E4-9A4A-4DDD-82A5-750C49422B81}" type="parTrans" cxnId="{3A3179A8-58EA-4F16-8B64-F2A0B1A9A858}">
      <dgm:prSet/>
      <dgm:spPr/>
      <dgm:t>
        <a:bodyPr/>
        <a:lstStyle/>
        <a:p>
          <a:endParaRPr lang="ru-RU"/>
        </a:p>
      </dgm:t>
    </dgm:pt>
    <dgm:pt modelId="{26E29DE1-692E-4A0A-9C93-0173558C5961}" type="sibTrans" cxnId="{3A3179A8-58EA-4F16-8B64-F2A0B1A9A858}">
      <dgm:prSet/>
      <dgm:spPr/>
      <dgm:t>
        <a:bodyPr/>
        <a:lstStyle/>
        <a:p>
          <a:endParaRPr lang="ru-RU"/>
        </a:p>
      </dgm:t>
    </dgm:pt>
    <dgm:pt modelId="{36BB2B87-A979-4070-B155-4CF2903D719A}">
      <dgm:prSet phldrT="[Текст]" custT="1"/>
      <dgm:spPr/>
      <dgm:t>
        <a:bodyPr/>
        <a:lstStyle/>
        <a:p>
          <a:r>
            <a:rPr lang="ru-RU" sz="1600" dirty="0"/>
            <a:t>Глобальная конкурентоспособность</a:t>
          </a:r>
        </a:p>
      </dgm:t>
    </dgm:pt>
    <dgm:pt modelId="{643DB062-ACED-492E-A0BD-92253597F29F}" type="parTrans" cxnId="{921F9DED-777E-4327-BB4C-5440A868D9D9}">
      <dgm:prSet/>
      <dgm:spPr/>
      <dgm:t>
        <a:bodyPr/>
        <a:lstStyle/>
        <a:p>
          <a:endParaRPr lang="ru-RU"/>
        </a:p>
      </dgm:t>
    </dgm:pt>
    <dgm:pt modelId="{3AE4CC3D-C27B-4E5F-8774-04E4EF5AFA13}" type="sibTrans" cxnId="{921F9DED-777E-4327-BB4C-5440A868D9D9}">
      <dgm:prSet/>
      <dgm:spPr/>
      <dgm:t>
        <a:bodyPr/>
        <a:lstStyle/>
        <a:p>
          <a:endParaRPr lang="ru-RU"/>
        </a:p>
      </dgm:t>
    </dgm:pt>
    <dgm:pt modelId="{11C4F59D-4E2F-41C1-83E0-B7FCF19621D0}">
      <dgm:prSet phldrT="[Текст]" custT="1"/>
      <dgm:spPr/>
      <dgm:t>
        <a:bodyPr/>
        <a:lstStyle/>
        <a:p>
          <a:r>
            <a:rPr lang="ru-RU" sz="1600" dirty="0">
              <a:latin typeface="+mj-lt"/>
            </a:rPr>
            <a:t>Стратегии развития вуза</a:t>
          </a:r>
        </a:p>
      </dgm:t>
    </dgm:pt>
    <dgm:pt modelId="{2F1D0C2D-BC7B-453F-BC19-F9FB71CA509C}" type="parTrans" cxnId="{8262DE51-3FD3-4108-8EAD-7237DC2DFE0A}">
      <dgm:prSet/>
      <dgm:spPr/>
      <dgm:t>
        <a:bodyPr/>
        <a:lstStyle/>
        <a:p>
          <a:endParaRPr lang="ru-RU"/>
        </a:p>
      </dgm:t>
    </dgm:pt>
    <dgm:pt modelId="{F90BFB87-A3E3-4380-985F-F048693BF308}" type="sibTrans" cxnId="{8262DE51-3FD3-4108-8EAD-7237DC2DFE0A}">
      <dgm:prSet/>
      <dgm:spPr/>
      <dgm:t>
        <a:bodyPr/>
        <a:lstStyle/>
        <a:p>
          <a:endParaRPr lang="ru-RU"/>
        </a:p>
      </dgm:t>
    </dgm:pt>
    <dgm:pt modelId="{B8E1FF55-D18E-4C75-B04C-A00998AED2DE}">
      <dgm:prSet phldrT="[Текст]" custT="1"/>
      <dgm:spPr/>
      <dgm:t>
        <a:bodyPr/>
        <a:lstStyle/>
        <a:p>
          <a:r>
            <a:rPr lang="ru-RU" sz="1600" dirty="0"/>
            <a:t>Программа развития</a:t>
          </a:r>
        </a:p>
      </dgm:t>
    </dgm:pt>
    <dgm:pt modelId="{71AB8552-4269-4EA2-8F15-EF0CBE74FA1B}" type="parTrans" cxnId="{56CC357F-B946-4203-9BB5-1134E10325FB}">
      <dgm:prSet/>
      <dgm:spPr/>
      <dgm:t>
        <a:bodyPr/>
        <a:lstStyle/>
        <a:p>
          <a:endParaRPr lang="ru-RU"/>
        </a:p>
      </dgm:t>
    </dgm:pt>
    <dgm:pt modelId="{13E86BF5-3FAA-47B7-AA25-D3A6F81F1825}" type="sibTrans" cxnId="{56CC357F-B946-4203-9BB5-1134E10325FB}">
      <dgm:prSet/>
      <dgm:spPr/>
      <dgm:t>
        <a:bodyPr/>
        <a:lstStyle/>
        <a:p>
          <a:endParaRPr lang="ru-RU"/>
        </a:p>
      </dgm:t>
    </dgm:pt>
    <dgm:pt modelId="{4D3BD981-6B0E-4240-8A17-1B0A345FFFAC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>
              <a:latin typeface="+mj-lt"/>
            </a:rPr>
            <a:t>Ключевые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>
              <a:latin typeface="+mj-lt"/>
            </a:rPr>
            <a:t>национальные проекты</a:t>
          </a:r>
        </a:p>
      </dgm:t>
    </dgm:pt>
    <dgm:pt modelId="{79D89A7F-0E09-4C68-A0DF-23F5055BFF6D}" type="parTrans" cxnId="{3189D681-9E23-4AAA-92A6-882578E84D23}">
      <dgm:prSet/>
      <dgm:spPr/>
      <dgm:t>
        <a:bodyPr/>
        <a:lstStyle/>
        <a:p>
          <a:endParaRPr lang="ru-RU"/>
        </a:p>
      </dgm:t>
    </dgm:pt>
    <dgm:pt modelId="{EF88D021-073E-4C46-B987-B2D9862BFB2A}" type="sibTrans" cxnId="{3189D681-9E23-4AAA-92A6-882578E84D23}">
      <dgm:prSet/>
      <dgm:spPr/>
      <dgm:t>
        <a:bodyPr/>
        <a:lstStyle/>
        <a:p>
          <a:endParaRPr lang="ru-RU"/>
        </a:p>
      </dgm:t>
    </dgm:pt>
    <dgm:pt modelId="{BCC6D450-C39C-4D00-B9B1-8067878022B9}">
      <dgm:prSet phldrT="[Текст]" custT="1"/>
      <dgm:spPr/>
      <dgm:t>
        <a:bodyPr/>
        <a:lstStyle/>
        <a:p>
          <a:r>
            <a:rPr lang="ru-RU" sz="1600" dirty="0"/>
            <a:t>Вузы как пространство инноваций</a:t>
          </a:r>
        </a:p>
      </dgm:t>
    </dgm:pt>
    <dgm:pt modelId="{F6F1F537-1D94-4AD4-83DF-25DA3BAE7CFD}" type="parTrans" cxnId="{483DEB8A-189C-410B-906C-B53FC208661D}">
      <dgm:prSet/>
      <dgm:spPr/>
      <dgm:t>
        <a:bodyPr/>
        <a:lstStyle/>
        <a:p>
          <a:endParaRPr lang="ru-RU"/>
        </a:p>
      </dgm:t>
    </dgm:pt>
    <dgm:pt modelId="{50572902-D753-4891-8379-A8F7D822E084}" type="sibTrans" cxnId="{483DEB8A-189C-410B-906C-B53FC208661D}">
      <dgm:prSet/>
      <dgm:spPr/>
      <dgm:t>
        <a:bodyPr/>
        <a:lstStyle/>
        <a:p>
          <a:endParaRPr lang="ru-RU"/>
        </a:p>
      </dgm:t>
    </dgm:pt>
    <dgm:pt modelId="{7AEB3D7C-57CC-44DA-A65C-EA85840FFA0F}">
      <dgm:prSet phldrT="[Текст]" custT="1"/>
      <dgm:spPr/>
      <dgm:t>
        <a:bodyPr/>
        <a:lstStyle/>
        <a:p>
          <a:r>
            <a:rPr lang="ru-RU" sz="1600" dirty="0"/>
            <a:t>Цифровая экономика</a:t>
          </a:r>
        </a:p>
      </dgm:t>
    </dgm:pt>
    <dgm:pt modelId="{E4CE99F2-067E-452F-BA68-87DFCD97B5C3}" type="parTrans" cxnId="{ACE17E66-0D0D-421E-B457-F940F6BDF81C}">
      <dgm:prSet/>
      <dgm:spPr/>
      <dgm:t>
        <a:bodyPr/>
        <a:lstStyle/>
        <a:p>
          <a:endParaRPr lang="ru-RU"/>
        </a:p>
      </dgm:t>
    </dgm:pt>
    <dgm:pt modelId="{BA3DDE1C-2A93-4E94-8B70-1A6FF91618A1}" type="sibTrans" cxnId="{ACE17E66-0D0D-421E-B457-F940F6BDF81C}">
      <dgm:prSet/>
      <dgm:spPr/>
      <dgm:t>
        <a:bodyPr/>
        <a:lstStyle/>
        <a:p>
          <a:endParaRPr lang="ru-RU"/>
        </a:p>
      </dgm:t>
    </dgm:pt>
    <dgm:pt modelId="{59E9A499-6AD9-4FA1-A2D6-F2AA1BE0976C}">
      <dgm:prSet phldrT="[Текст]" custT="1"/>
      <dgm:spPr/>
      <dgm:t>
        <a:bodyPr/>
        <a:lstStyle/>
        <a:p>
          <a:r>
            <a:rPr lang="ru-RU" sz="1600" dirty="0"/>
            <a:t>Наставничество</a:t>
          </a:r>
        </a:p>
      </dgm:t>
    </dgm:pt>
    <dgm:pt modelId="{D0B85B95-7574-44E2-AB23-2789F98E33F2}" type="parTrans" cxnId="{295D6471-4A01-4689-8484-B2727370C8E3}">
      <dgm:prSet/>
      <dgm:spPr/>
      <dgm:t>
        <a:bodyPr/>
        <a:lstStyle/>
        <a:p>
          <a:endParaRPr lang="ru-RU"/>
        </a:p>
      </dgm:t>
    </dgm:pt>
    <dgm:pt modelId="{221FB9D9-B244-4151-9D61-F96931C1244C}" type="sibTrans" cxnId="{295D6471-4A01-4689-8484-B2727370C8E3}">
      <dgm:prSet/>
      <dgm:spPr/>
      <dgm:t>
        <a:bodyPr/>
        <a:lstStyle/>
        <a:p>
          <a:endParaRPr lang="ru-RU"/>
        </a:p>
      </dgm:t>
    </dgm:pt>
    <dgm:pt modelId="{111BB10F-EAF4-4B5F-BB07-7675ABBD61E3}">
      <dgm:prSet phldrT="[Текст]" custT="1"/>
      <dgm:spPr/>
      <dgm:t>
        <a:bodyPr/>
        <a:lstStyle/>
        <a:p>
          <a:r>
            <a:rPr lang="ru-RU" sz="1600" dirty="0"/>
            <a:t>Обновление приборной базы</a:t>
          </a:r>
        </a:p>
      </dgm:t>
    </dgm:pt>
    <dgm:pt modelId="{2135CA27-FE42-49F6-966C-F1DDB3B99370}" type="parTrans" cxnId="{C077F79E-1C89-4F7B-946B-AB9B6EA5B538}">
      <dgm:prSet/>
      <dgm:spPr/>
      <dgm:t>
        <a:bodyPr/>
        <a:lstStyle/>
        <a:p>
          <a:endParaRPr lang="ru-RU"/>
        </a:p>
      </dgm:t>
    </dgm:pt>
    <dgm:pt modelId="{79085E6F-6F16-4CAE-B44A-A061D995D7DF}" type="sibTrans" cxnId="{C077F79E-1C89-4F7B-946B-AB9B6EA5B538}">
      <dgm:prSet/>
      <dgm:spPr/>
      <dgm:t>
        <a:bodyPr/>
        <a:lstStyle/>
        <a:p>
          <a:endParaRPr lang="ru-RU"/>
        </a:p>
      </dgm:t>
    </dgm:pt>
    <dgm:pt modelId="{98D8DC66-D3EC-45EA-8901-0EA27ED98F43}">
      <dgm:prSet phldrT="[Текст]" custT="1"/>
      <dgm:spPr/>
      <dgm:t>
        <a:bodyPr/>
        <a:lstStyle/>
        <a:p>
          <a:r>
            <a:rPr lang="ru-RU" sz="1600" dirty="0"/>
            <a:t>Целостная система подготовки НПР</a:t>
          </a:r>
        </a:p>
      </dgm:t>
    </dgm:pt>
    <dgm:pt modelId="{8EBB9D76-357E-45C5-BDF3-465D3106BE01}" type="parTrans" cxnId="{2C98CF01-DC2B-4CCF-8B9A-53F27F795A0C}">
      <dgm:prSet/>
      <dgm:spPr/>
      <dgm:t>
        <a:bodyPr/>
        <a:lstStyle/>
        <a:p>
          <a:endParaRPr lang="ru-RU"/>
        </a:p>
      </dgm:t>
    </dgm:pt>
    <dgm:pt modelId="{D3C3781F-263A-4DF7-B727-EB94CDC06312}" type="sibTrans" cxnId="{2C98CF01-DC2B-4CCF-8B9A-53F27F795A0C}">
      <dgm:prSet/>
      <dgm:spPr/>
      <dgm:t>
        <a:bodyPr/>
        <a:lstStyle/>
        <a:p>
          <a:endParaRPr lang="ru-RU"/>
        </a:p>
      </dgm:t>
    </dgm:pt>
    <dgm:pt modelId="{5CE8C0CA-9D05-43C1-9FDB-AC5CD0FF5750}">
      <dgm:prSet phldrT="[Текст]" custT="1"/>
      <dgm:spPr/>
      <dgm:t>
        <a:bodyPr/>
        <a:lstStyle/>
        <a:p>
          <a:r>
            <a:rPr lang="ru-RU" sz="1600" dirty="0"/>
            <a:t>Лаборатории мирового уровня</a:t>
          </a:r>
        </a:p>
      </dgm:t>
    </dgm:pt>
    <dgm:pt modelId="{D9F12B9A-283D-43FE-814E-E5FAF4889B4D}" type="parTrans" cxnId="{DADE4B42-F6B9-4B80-982A-7A97177D44D7}">
      <dgm:prSet/>
      <dgm:spPr/>
      <dgm:t>
        <a:bodyPr/>
        <a:lstStyle/>
        <a:p>
          <a:endParaRPr lang="ru-RU"/>
        </a:p>
      </dgm:t>
    </dgm:pt>
    <dgm:pt modelId="{056F678E-C1FC-439E-AD1B-8FE5AAAE8E61}" type="sibTrans" cxnId="{DADE4B42-F6B9-4B80-982A-7A97177D44D7}">
      <dgm:prSet/>
      <dgm:spPr/>
      <dgm:t>
        <a:bodyPr/>
        <a:lstStyle/>
        <a:p>
          <a:endParaRPr lang="ru-RU"/>
        </a:p>
      </dgm:t>
    </dgm:pt>
    <dgm:pt modelId="{7828D414-863E-4530-BF6C-AD2C396C8170}">
      <dgm:prSet phldrT="[Текст]" custT="1"/>
      <dgm:spPr/>
      <dgm:t>
        <a:bodyPr/>
        <a:lstStyle/>
        <a:p>
          <a:r>
            <a:rPr lang="ru-RU" sz="1600" dirty="0"/>
            <a:t>Интеграция и кооперация</a:t>
          </a:r>
        </a:p>
      </dgm:t>
    </dgm:pt>
    <dgm:pt modelId="{E61324B7-F1B5-4B04-BAC0-DFC6EFF39DD5}" type="parTrans" cxnId="{09797877-72D3-4DCA-A4C3-9921D01A9F06}">
      <dgm:prSet/>
      <dgm:spPr/>
      <dgm:t>
        <a:bodyPr/>
        <a:lstStyle/>
        <a:p>
          <a:endParaRPr lang="ru-RU"/>
        </a:p>
      </dgm:t>
    </dgm:pt>
    <dgm:pt modelId="{F2A2BFAF-2D07-4B3A-B656-CF5DBACC1EA1}" type="sibTrans" cxnId="{09797877-72D3-4DCA-A4C3-9921D01A9F06}">
      <dgm:prSet/>
      <dgm:spPr/>
      <dgm:t>
        <a:bodyPr/>
        <a:lstStyle/>
        <a:p>
          <a:endParaRPr lang="ru-RU"/>
        </a:p>
      </dgm:t>
    </dgm:pt>
    <dgm:pt modelId="{6B020A52-CFEE-4652-9735-58D07A0655F2}">
      <dgm:prSet phldrT="[Текст]" custT="1"/>
      <dgm:spPr/>
      <dgm:t>
        <a:bodyPr/>
        <a:lstStyle/>
        <a:p>
          <a:r>
            <a:rPr lang="ru-RU" sz="1600" dirty="0"/>
            <a:t>Международное научно-технологическое сотрудничество</a:t>
          </a:r>
        </a:p>
      </dgm:t>
    </dgm:pt>
    <dgm:pt modelId="{6643969B-C6D6-4189-A465-36ACF3150C63}" type="parTrans" cxnId="{42E4251E-E993-4110-B26A-D5663B5D2BD4}">
      <dgm:prSet/>
      <dgm:spPr/>
      <dgm:t>
        <a:bodyPr/>
        <a:lstStyle/>
        <a:p>
          <a:endParaRPr lang="ru-RU"/>
        </a:p>
      </dgm:t>
    </dgm:pt>
    <dgm:pt modelId="{B0C68184-AF8C-4DF5-9CAB-77EBB001C5BC}" type="sibTrans" cxnId="{42E4251E-E993-4110-B26A-D5663B5D2BD4}">
      <dgm:prSet/>
      <dgm:spPr/>
      <dgm:t>
        <a:bodyPr/>
        <a:lstStyle/>
        <a:p>
          <a:endParaRPr lang="ru-RU"/>
        </a:p>
      </dgm:t>
    </dgm:pt>
    <dgm:pt modelId="{8FBDABB7-D504-4E92-B946-5FE28F4D043B}">
      <dgm:prSet phldrT="[Текст]" custT="1"/>
      <dgm:spPr/>
      <dgm:t>
        <a:bodyPr/>
        <a:lstStyle/>
        <a:p>
          <a:r>
            <a:rPr lang="ru-RU" sz="1600" dirty="0"/>
            <a:t>Ключевые проекты и программы</a:t>
          </a:r>
        </a:p>
      </dgm:t>
    </dgm:pt>
    <dgm:pt modelId="{A3D4F7EB-001F-4C07-9F06-1AE0F9B09C3E}" type="parTrans" cxnId="{A0DAD722-BC3C-4569-A038-5CB3FB5FF013}">
      <dgm:prSet/>
      <dgm:spPr/>
      <dgm:t>
        <a:bodyPr/>
        <a:lstStyle/>
        <a:p>
          <a:endParaRPr lang="ru-RU"/>
        </a:p>
      </dgm:t>
    </dgm:pt>
    <dgm:pt modelId="{17B51375-BE32-4F5B-AAB1-2E685331CC42}" type="sibTrans" cxnId="{A0DAD722-BC3C-4569-A038-5CB3FB5FF013}">
      <dgm:prSet/>
      <dgm:spPr/>
      <dgm:t>
        <a:bodyPr/>
        <a:lstStyle/>
        <a:p>
          <a:endParaRPr lang="ru-RU"/>
        </a:p>
      </dgm:t>
    </dgm:pt>
    <dgm:pt modelId="{9DF08612-5CE9-4233-8A57-70C9AC8ED430}">
      <dgm:prSet phldrT="[Текст]" custT="1"/>
      <dgm:spPr/>
      <dgm:t>
        <a:bodyPr/>
        <a:lstStyle/>
        <a:p>
          <a:r>
            <a:rPr lang="ru-RU" sz="1600" dirty="0"/>
            <a:t>Цифровое пространство</a:t>
          </a:r>
        </a:p>
      </dgm:t>
    </dgm:pt>
    <dgm:pt modelId="{DF9BC516-BD15-49D9-AE6D-D83C3CD5257D}" type="parTrans" cxnId="{68744236-D53D-4E6D-83EE-26879415740A}">
      <dgm:prSet/>
      <dgm:spPr/>
      <dgm:t>
        <a:bodyPr/>
        <a:lstStyle/>
        <a:p>
          <a:endParaRPr lang="ru-RU"/>
        </a:p>
      </dgm:t>
    </dgm:pt>
    <dgm:pt modelId="{50C176F8-65F2-4D75-9744-AEF1970B9E4A}" type="sibTrans" cxnId="{68744236-D53D-4E6D-83EE-26879415740A}">
      <dgm:prSet/>
      <dgm:spPr/>
      <dgm:t>
        <a:bodyPr/>
        <a:lstStyle/>
        <a:p>
          <a:endParaRPr lang="ru-RU"/>
        </a:p>
      </dgm:t>
    </dgm:pt>
    <dgm:pt modelId="{BEEE39FA-B213-4B3F-9D38-9827EAE1F39D}">
      <dgm:prSet phldrT="[Текст]" custT="1"/>
      <dgm:spPr/>
      <dgm:t>
        <a:bodyPr/>
        <a:lstStyle/>
        <a:p>
          <a:r>
            <a:rPr lang="ru-RU" sz="1600" dirty="0"/>
            <a:t>Сетевые университеты</a:t>
          </a:r>
        </a:p>
      </dgm:t>
    </dgm:pt>
    <dgm:pt modelId="{55D96213-846A-4591-8403-53127E5B0A27}" type="parTrans" cxnId="{F4BF1705-2487-4155-BA61-3638CD5929A8}">
      <dgm:prSet/>
      <dgm:spPr/>
      <dgm:t>
        <a:bodyPr/>
        <a:lstStyle/>
        <a:p>
          <a:endParaRPr lang="ru-RU"/>
        </a:p>
      </dgm:t>
    </dgm:pt>
    <dgm:pt modelId="{762F7D52-ADED-4DBA-8FBC-F24D4EC818AB}" type="sibTrans" cxnId="{F4BF1705-2487-4155-BA61-3638CD5929A8}">
      <dgm:prSet/>
      <dgm:spPr/>
      <dgm:t>
        <a:bodyPr/>
        <a:lstStyle/>
        <a:p>
          <a:endParaRPr lang="ru-RU"/>
        </a:p>
      </dgm:t>
    </dgm:pt>
    <dgm:pt modelId="{101AD6FB-AB33-4C7A-A2E1-08F966DB0788}">
      <dgm:prSet phldrT="[Текст]" custT="1"/>
      <dgm:spPr/>
      <dgm:t>
        <a:bodyPr/>
        <a:lstStyle/>
        <a:p>
          <a:r>
            <a:rPr lang="ru-RU" sz="1600" dirty="0"/>
            <a:t>Консорциумы</a:t>
          </a:r>
        </a:p>
      </dgm:t>
    </dgm:pt>
    <dgm:pt modelId="{8ECAF9C8-094D-4C1C-BA6B-BF3891DDB95F}" type="parTrans" cxnId="{A0B6A8B9-9FDE-44CE-988A-7FDAB86531A5}">
      <dgm:prSet/>
      <dgm:spPr/>
      <dgm:t>
        <a:bodyPr/>
        <a:lstStyle/>
        <a:p>
          <a:endParaRPr lang="ru-RU"/>
        </a:p>
      </dgm:t>
    </dgm:pt>
    <dgm:pt modelId="{0CC0A862-DA5B-4C41-8518-B8C6B2F5081E}" type="sibTrans" cxnId="{A0B6A8B9-9FDE-44CE-988A-7FDAB86531A5}">
      <dgm:prSet/>
      <dgm:spPr/>
      <dgm:t>
        <a:bodyPr/>
        <a:lstStyle/>
        <a:p>
          <a:endParaRPr lang="ru-RU"/>
        </a:p>
      </dgm:t>
    </dgm:pt>
    <dgm:pt modelId="{C8E052DF-12BF-4DB5-850F-8D4A2C1BAF45}">
      <dgm:prSet phldrT="[Текст]" custT="1"/>
      <dgm:spPr/>
      <dgm:t>
        <a:bodyPr/>
        <a:lstStyle/>
        <a:p>
          <a:r>
            <a:rPr lang="ru-RU" sz="1600" dirty="0"/>
            <a:t>Макрорегиональная политика</a:t>
          </a:r>
        </a:p>
      </dgm:t>
    </dgm:pt>
    <dgm:pt modelId="{D5933359-B1C9-47AA-9FCC-8CA5BCA732DE}" type="parTrans" cxnId="{4DE38DBC-05B3-4DAA-A4EC-5D952BB699C2}">
      <dgm:prSet/>
      <dgm:spPr/>
      <dgm:t>
        <a:bodyPr/>
        <a:lstStyle/>
        <a:p>
          <a:endParaRPr lang="ru-RU"/>
        </a:p>
      </dgm:t>
    </dgm:pt>
    <dgm:pt modelId="{E39A913E-E86E-4272-9142-6608839D8EFA}" type="sibTrans" cxnId="{4DE38DBC-05B3-4DAA-A4EC-5D952BB699C2}">
      <dgm:prSet/>
      <dgm:spPr/>
      <dgm:t>
        <a:bodyPr/>
        <a:lstStyle/>
        <a:p>
          <a:endParaRPr lang="ru-RU"/>
        </a:p>
      </dgm:t>
    </dgm:pt>
    <dgm:pt modelId="{880D7DAE-2B3A-4FD8-935C-663CEF40899F}">
      <dgm:prSet phldrT="[Текст]" custT="1"/>
      <dgm:spPr/>
      <dgm:t>
        <a:bodyPr/>
        <a:lstStyle/>
        <a:p>
          <a:r>
            <a:rPr lang="ru-RU" sz="1600" dirty="0"/>
            <a:t>Цифровая образовательная среда</a:t>
          </a:r>
        </a:p>
      </dgm:t>
    </dgm:pt>
    <dgm:pt modelId="{B27E4AEC-D958-442A-B3EA-A0AC25C556F7}" type="parTrans" cxnId="{35560125-BF3E-44C4-A9A0-34D4BB1AC076}">
      <dgm:prSet/>
      <dgm:spPr/>
      <dgm:t>
        <a:bodyPr/>
        <a:lstStyle/>
        <a:p>
          <a:endParaRPr lang="ru-RU"/>
        </a:p>
      </dgm:t>
    </dgm:pt>
    <dgm:pt modelId="{E55A61E6-82ED-4985-8441-ED645187E3FD}" type="sibTrans" cxnId="{35560125-BF3E-44C4-A9A0-34D4BB1AC076}">
      <dgm:prSet/>
      <dgm:spPr/>
      <dgm:t>
        <a:bodyPr/>
        <a:lstStyle/>
        <a:p>
          <a:endParaRPr lang="ru-RU"/>
        </a:p>
      </dgm:t>
    </dgm:pt>
    <dgm:pt modelId="{4440AE06-AD78-41BA-81D3-84BCA3D895DF}">
      <dgm:prSet phldrT="[Текст]" custT="1"/>
      <dgm:spPr/>
      <dgm:t>
        <a:bodyPr/>
        <a:lstStyle/>
        <a:p>
          <a:r>
            <a:rPr lang="ru-RU" sz="1600" dirty="0"/>
            <a:t>Экспорт образовательных услуг</a:t>
          </a:r>
        </a:p>
      </dgm:t>
    </dgm:pt>
    <dgm:pt modelId="{0A27034A-F6F4-4D1C-B8ED-92361B179112}" type="parTrans" cxnId="{538C2FB3-A188-4ACB-9964-BC2F3ABBFDC0}">
      <dgm:prSet/>
      <dgm:spPr/>
      <dgm:t>
        <a:bodyPr/>
        <a:lstStyle/>
        <a:p>
          <a:endParaRPr lang="ru-RU"/>
        </a:p>
      </dgm:t>
    </dgm:pt>
    <dgm:pt modelId="{FF0C97F7-0BA8-473E-B351-4E92E9D212EA}" type="sibTrans" cxnId="{538C2FB3-A188-4ACB-9964-BC2F3ABBFDC0}">
      <dgm:prSet/>
      <dgm:spPr/>
      <dgm:t>
        <a:bodyPr/>
        <a:lstStyle/>
        <a:p>
          <a:endParaRPr lang="ru-RU"/>
        </a:p>
      </dgm:t>
    </dgm:pt>
    <dgm:pt modelId="{59C27DC0-6ABB-42C5-A208-E7D33D73C98F}">
      <dgm:prSet phldrT="[Текст]" custT="1"/>
      <dgm:spPr/>
      <dgm:t>
        <a:bodyPr/>
        <a:lstStyle/>
        <a:p>
          <a:r>
            <a:rPr lang="ru-RU" sz="1600" dirty="0"/>
            <a:t>Глобальное образование</a:t>
          </a:r>
        </a:p>
      </dgm:t>
    </dgm:pt>
    <dgm:pt modelId="{42D6DD0E-9CC1-4BEF-A75F-BCDA74AB7A05}" type="parTrans" cxnId="{CFE84A5B-B534-4319-AC84-96A707729AAC}">
      <dgm:prSet/>
      <dgm:spPr/>
      <dgm:t>
        <a:bodyPr/>
        <a:lstStyle/>
        <a:p>
          <a:endParaRPr lang="ru-RU"/>
        </a:p>
      </dgm:t>
    </dgm:pt>
    <dgm:pt modelId="{3C309516-6E9C-45AC-8BD6-5E257A63E45B}" type="sibTrans" cxnId="{CFE84A5B-B534-4319-AC84-96A707729AAC}">
      <dgm:prSet/>
      <dgm:spPr/>
      <dgm:t>
        <a:bodyPr/>
        <a:lstStyle/>
        <a:p>
          <a:endParaRPr lang="ru-RU"/>
        </a:p>
      </dgm:t>
    </dgm:pt>
    <dgm:pt modelId="{3BCC2C59-F2E9-4D5A-8C3F-E33A0BF62ADC}">
      <dgm:prSet phldrT="[Текст]" custT="1"/>
      <dgm:spPr/>
      <dgm:t>
        <a:bodyPr/>
        <a:lstStyle/>
        <a:p>
          <a:r>
            <a:rPr lang="ru-RU" sz="1600" dirty="0"/>
            <a:t>Национальные технологическое инициативы</a:t>
          </a:r>
        </a:p>
      </dgm:t>
    </dgm:pt>
    <dgm:pt modelId="{3F15A936-B429-4783-8FD6-FC5AEF26D6CC}" type="parTrans" cxnId="{B7112ACF-FEFA-4895-A8E6-19D120B97226}">
      <dgm:prSet/>
      <dgm:spPr/>
      <dgm:t>
        <a:bodyPr/>
        <a:lstStyle/>
        <a:p>
          <a:endParaRPr lang="ru-RU"/>
        </a:p>
      </dgm:t>
    </dgm:pt>
    <dgm:pt modelId="{F9809974-657A-4121-B58D-5855ACED858F}" type="sibTrans" cxnId="{B7112ACF-FEFA-4895-A8E6-19D120B97226}">
      <dgm:prSet/>
      <dgm:spPr/>
      <dgm:t>
        <a:bodyPr/>
        <a:lstStyle/>
        <a:p>
          <a:endParaRPr lang="ru-RU"/>
        </a:p>
      </dgm:t>
    </dgm:pt>
    <dgm:pt modelId="{4ED1F83B-E28D-4480-AB8B-8E264428A038}">
      <dgm:prSet phldrT="[Текст]" custT="1"/>
      <dgm:spPr/>
      <dgm:t>
        <a:bodyPr/>
        <a:lstStyle/>
        <a:p>
          <a:r>
            <a:rPr lang="ru-RU" sz="1600" dirty="0"/>
            <a:t>Сетевое взаимодействие</a:t>
          </a:r>
        </a:p>
      </dgm:t>
    </dgm:pt>
    <dgm:pt modelId="{3602BBAD-B82F-4EB8-AC42-34F1E3C3572E}" type="parTrans" cxnId="{43951570-211A-442B-B05B-5B3AF3189AB0}">
      <dgm:prSet/>
      <dgm:spPr/>
      <dgm:t>
        <a:bodyPr/>
        <a:lstStyle/>
        <a:p>
          <a:endParaRPr lang="ru-RU"/>
        </a:p>
      </dgm:t>
    </dgm:pt>
    <dgm:pt modelId="{43E6BC78-9E47-4F2D-90A0-145E051A933D}" type="sibTrans" cxnId="{43951570-211A-442B-B05B-5B3AF3189AB0}">
      <dgm:prSet/>
      <dgm:spPr/>
      <dgm:t>
        <a:bodyPr/>
        <a:lstStyle/>
        <a:p>
          <a:endParaRPr lang="ru-RU"/>
        </a:p>
      </dgm:t>
    </dgm:pt>
    <dgm:pt modelId="{76B6BF26-7DB8-4EA3-8C74-963E5BDA4992}" type="pres">
      <dgm:prSet presAssocID="{51386B6F-DA60-4304-8BAE-C2F2E6748A7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AA9368A-E9C2-4D23-9D42-E3133C213020}" type="pres">
      <dgm:prSet presAssocID="{9D679D3B-5556-445B-9B44-22DDB10C9850}" presName="composite" presStyleCnt="0"/>
      <dgm:spPr/>
    </dgm:pt>
    <dgm:pt modelId="{C6739358-5E0C-456E-8D5E-1A7BCDA03244}" type="pres">
      <dgm:prSet presAssocID="{9D679D3B-5556-445B-9B44-22DDB10C9850}" presName="parTx" presStyleLbl="alignNode1" presStyleIdx="0" presStyleCnt="3" custScaleX="107910" custScaleY="174357" custLinFactNeighborY="-1383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AB85CB-9682-4570-93F8-283DEF087763}" type="pres">
      <dgm:prSet presAssocID="{9D679D3B-5556-445B-9B44-22DDB10C9850}" presName="desTx" presStyleLbl="alignAccFollowNode1" presStyleIdx="0" presStyleCnt="3" custScaleX="108016" custScaleY="101215" custLinFactNeighborX="-53" custLinFactNeighborY="75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020E99-6F72-4B1A-AC84-2861810CAF54}" type="pres">
      <dgm:prSet presAssocID="{26E29DE1-692E-4A0A-9C93-0173558C5961}" presName="space" presStyleCnt="0"/>
      <dgm:spPr/>
    </dgm:pt>
    <dgm:pt modelId="{3EBCB085-C9C4-4999-9715-C6DC1F27C69C}" type="pres">
      <dgm:prSet presAssocID="{11C4F59D-4E2F-41C1-83E0-B7FCF19621D0}" presName="composite" presStyleCnt="0"/>
      <dgm:spPr/>
    </dgm:pt>
    <dgm:pt modelId="{7E1F7B43-928A-45C2-B542-2BCFFACFB1FC}" type="pres">
      <dgm:prSet presAssocID="{11C4F59D-4E2F-41C1-83E0-B7FCF19621D0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3F2D78-D4DF-4FC3-8A0F-586A839C6367}" type="pres">
      <dgm:prSet presAssocID="{11C4F59D-4E2F-41C1-83E0-B7FCF19621D0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5CCA94-8975-48CB-BB6F-415EF0AB3AFB}" type="pres">
      <dgm:prSet presAssocID="{F90BFB87-A3E3-4380-985F-F048693BF308}" presName="space" presStyleCnt="0"/>
      <dgm:spPr/>
    </dgm:pt>
    <dgm:pt modelId="{D1D90F60-385C-43E4-A9C7-B07A86FD9E3B}" type="pres">
      <dgm:prSet presAssocID="{4D3BD981-6B0E-4240-8A17-1B0A345FFFAC}" presName="composite" presStyleCnt="0"/>
      <dgm:spPr/>
    </dgm:pt>
    <dgm:pt modelId="{819050C9-D219-4C34-A15D-C09695CC1EB6}" type="pres">
      <dgm:prSet presAssocID="{4D3BD981-6B0E-4240-8A17-1B0A345FFFAC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9E1A38-5DDC-40F6-B064-0E7B7D271081}" type="pres">
      <dgm:prSet presAssocID="{4D3BD981-6B0E-4240-8A17-1B0A345FFFAC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FE84A5B-B534-4319-AC84-96A707729AAC}" srcId="{4D3BD981-6B0E-4240-8A17-1B0A345FFFAC}" destId="{59C27DC0-6ABB-42C5-A208-E7D33D73C98F}" srcOrd="3" destOrd="0" parTransId="{42D6DD0E-9CC1-4BEF-A75F-BCDA74AB7A05}" sibTransId="{3C309516-6E9C-45AC-8BD6-5E257A63E45B}"/>
    <dgm:cxn modelId="{921F9DED-777E-4327-BB4C-5440A868D9D9}" srcId="{9D679D3B-5556-445B-9B44-22DDB10C9850}" destId="{36BB2B87-A979-4070-B155-4CF2903D719A}" srcOrd="0" destOrd="0" parTransId="{643DB062-ACED-492E-A0BD-92253597F29F}" sibTransId="{3AE4CC3D-C27B-4E5F-8774-04E4EF5AFA13}"/>
    <dgm:cxn modelId="{FD801203-6C8A-4A7D-9CCB-0D18F0F758F1}" type="presOf" srcId="{3BCC2C59-F2E9-4D5A-8C3F-E33A0BF62ADC}" destId="{0F9E1A38-5DDC-40F6-B064-0E7B7D271081}" srcOrd="0" destOrd="4" presId="urn:microsoft.com/office/officeart/2005/8/layout/hList1"/>
    <dgm:cxn modelId="{8D9EA2D9-5462-4326-B106-00AAB768986E}" type="presOf" srcId="{101AD6FB-AB33-4C7A-A2E1-08F966DB0788}" destId="{E03F2D78-D4DF-4FC3-8A0F-586A839C6367}" srcOrd="0" destOrd="4" presId="urn:microsoft.com/office/officeart/2005/8/layout/hList1"/>
    <dgm:cxn modelId="{C1C2CFC8-0816-4255-BD45-F2F19E2840EA}" type="presOf" srcId="{111BB10F-EAF4-4B5F-BB07-7675ABBD61E3}" destId="{E0AB85CB-9682-4570-93F8-283DEF087763}" srcOrd="0" destOrd="3" presId="urn:microsoft.com/office/officeart/2005/8/layout/hList1"/>
    <dgm:cxn modelId="{35560125-BF3E-44C4-A9A0-34D4BB1AC076}" srcId="{4D3BD981-6B0E-4240-8A17-1B0A345FFFAC}" destId="{880D7DAE-2B3A-4FD8-935C-663CEF40899F}" srcOrd="1" destOrd="0" parTransId="{B27E4AEC-D958-442A-B3EA-A0AC25C556F7}" sibTransId="{E55A61E6-82ED-4985-8441-ED645187E3FD}"/>
    <dgm:cxn modelId="{3A3179A8-58EA-4F16-8B64-F2A0B1A9A858}" srcId="{51386B6F-DA60-4304-8BAE-C2F2E6748A7F}" destId="{9D679D3B-5556-445B-9B44-22DDB10C9850}" srcOrd="0" destOrd="0" parTransId="{B53033E4-9A4A-4DDD-82A5-750C49422B81}" sibTransId="{26E29DE1-692E-4A0A-9C93-0173558C5961}"/>
    <dgm:cxn modelId="{2F38E4A1-5DB4-49B8-B0DC-2B0965A6C5C5}" type="presOf" srcId="{BEEE39FA-B213-4B3F-9D38-9827EAE1F39D}" destId="{E03F2D78-D4DF-4FC3-8A0F-586A839C6367}" srcOrd="0" destOrd="3" presId="urn:microsoft.com/office/officeart/2005/8/layout/hList1"/>
    <dgm:cxn modelId="{BFE9CEB1-CF3A-44A9-ADFF-E82EA71D24AF}" type="presOf" srcId="{9D679D3B-5556-445B-9B44-22DDB10C9850}" destId="{C6739358-5E0C-456E-8D5E-1A7BCDA03244}" srcOrd="0" destOrd="0" presId="urn:microsoft.com/office/officeart/2005/8/layout/hList1"/>
    <dgm:cxn modelId="{91D23E14-BD0E-49A9-B616-F403F9591968}" type="presOf" srcId="{59C27DC0-6ABB-42C5-A208-E7D33D73C98F}" destId="{0F9E1A38-5DDC-40F6-B064-0E7B7D271081}" srcOrd="0" destOrd="3" presId="urn:microsoft.com/office/officeart/2005/8/layout/hList1"/>
    <dgm:cxn modelId="{BCE4E3AF-AAAA-4A0F-83F3-2EE494DFF5BF}" type="presOf" srcId="{4D3BD981-6B0E-4240-8A17-1B0A345FFFAC}" destId="{819050C9-D219-4C34-A15D-C09695CC1EB6}" srcOrd="0" destOrd="0" presId="urn:microsoft.com/office/officeart/2005/8/layout/hList1"/>
    <dgm:cxn modelId="{9C79EE6C-1430-4EF3-9D79-D730667660E6}" type="presOf" srcId="{7AEB3D7C-57CC-44DA-A65C-EA85840FFA0F}" destId="{E0AB85CB-9682-4570-93F8-283DEF087763}" srcOrd="0" destOrd="1" presId="urn:microsoft.com/office/officeart/2005/8/layout/hList1"/>
    <dgm:cxn modelId="{39FB3618-D3BD-4399-A556-65E42147F8B7}" type="presOf" srcId="{98D8DC66-D3EC-45EA-8901-0EA27ED98F43}" destId="{E0AB85CB-9682-4570-93F8-283DEF087763}" srcOrd="0" destOrd="4" presId="urn:microsoft.com/office/officeart/2005/8/layout/hList1"/>
    <dgm:cxn modelId="{3189D681-9E23-4AAA-92A6-882578E84D23}" srcId="{51386B6F-DA60-4304-8BAE-C2F2E6748A7F}" destId="{4D3BD981-6B0E-4240-8A17-1B0A345FFFAC}" srcOrd="2" destOrd="0" parTransId="{79D89A7F-0E09-4C68-A0DF-23F5055BFF6D}" sibTransId="{EF88D021-073E-4C46-B987-B2D9862BFB2A}"/>
    <dgm:cxn modelId="{2CE9EDD4-C48B-48A2-93BE-DCEFED72B278}" type="presOf" srcId="{59E9A499-6AD9-4FA1-A2D6-F2AA1BE0976C}" destId="{E0AB85CB-9682-4570-93F8-283DEF087763}" srcOrd="0" destOrd="2" presId="urn:microsoft.com/office/officeart/2005/8/layout/hList1"/>
    <dgm:cxn modelId="{43951570-211A-442B-B05B-5B3AF3189AB0}" srcId="{4D3BD981-6B0E-4240-8A17-1B0A345FFFAC}" destId="{4ED1F83B-E28D-4480-AB8B-8E264428A038}" srcOrd="5" destOrd="0" parTransId="{3602BBAD-B82F-4EB8-AC42-34F1E3C3572E}" sibTransId="{43E6BC78-9E47-4F2D-90A0-145E051A933D}"/>
    <dgm:cxn modelId="{42E4251E-E993-4110-B26A-D5663B5D2BD4}" srcId="{9D679D3B-5556-445B-9B44-22DDB10C9850}" destId="{6B020A52-CFEE-4652-9735-58D07A0655F2}" srcOrd="7" destOrd="0" parTransId="{6643969B-C6D6-4189-A465-36ACF3150C63}" sibTransId="{B0C68184-AF8C-4DF5-9CAB-77EBB001C5BC}"/>
    <dgm:cxn modelId="{F4BF1705-2487-4155-BA61-3638CD5929A8}" srcId="{11C4F59D-4E2F-41C1-83E0-B7FCF19621D0}" destId="{BEEE39FA-B213-4B3F-9D38-9827EAE1F39D}" srcOrd="3" destOrd="0" parTransId="{55D96213-846A-4591-8403-53127E5B0A27}" sibTransId="{762F7D52-ADED-4DBA-8FBC-F24D4EC818AB}"/>
    <dgm:cxn modelId="{4DE38DBC-05B3-4DAA-A4EC-5D952BB699C2}" srcId="{11C4F59D-4E2F-41C1-83E0-B7FCF19621D0}" destId="{C8E052DF-12BF-4DB5-850F-8D4A2C1BAF45}" srcOrd="5" destOrd="0" parTransId="{D5933359-B1C9-47AA-9FCC-8CA5BCA732DE}" sibTransId="{E39A913E-E86E-4272-9142-6608839D8EFA}"/>
    <dgm:cxn modelId="{B7112ACF-FEFA-4895-A8E6-19D120B97226}" srcId="{4D3BD981-6B0E-4240-8A17-1B0A345FFFAC}" destId="{3BCC2C59-F2E9-4D5A-8C3F-E33A0BF62ADC}" srcOrd="4" destOrd="0" parTransId="{3F15A936-B429-4783-8FD6-FC5AEF26D6CC}" sibTransId="{F9809974-657A-4121-B58D-5855ACED858F}"/>
    <dgm:cxn modelId="{295D6471-4A01-4689-8484-B2727370C8E3}" srcId="{9D679D3B-5556-445B-9B44-22DDB10C9850}" destId="{59E9A499-6AD9-4FA1-A2D6-F2AA1BE0976C}" srcOrd="2" destOrd="0" parTransId="{D0B85B95-7574-44E2-AB23-2789F98E33F2}" sibTransId="{221FB9D9-B244-4151-9D61-F96931C1244C}"/>
    <dgm:cxn modelId="{E1D3F9DA-F051-403C-B6DD-5FA3EF383FD7}" type="presOf" srcId="{51386B6F-DA60-4304-8BAE-C2F2E6748A7F}" destId="{76B6BF26-7DB8-4EA3-8C74-963E5BDA4992}" srcOrd="0" destOrd="0" presId="urn:microsoft.com/office/officeart/2005/8/layout/hList1"/>
    <dgm:cxn modelId="{68744236-D53D-4E6D-83EE-26879415740A}" srcId="{11C4F59D-4E2F-41C1-83E0-B7FCF19621D0}" destId="{9DF08612-5CE9-4233-8A57-70C9AC8ED430}" srcOrd="2" destOrd="0" parTransId="{DF9BC516-BD15-49D9-AE6D-D83C3CD5257D}" sibTransId="{50C176F8-65F2-4D75-9744-AEF1970B9E4A}"/>
    <dgm:cxn modelId="{5A242FDB-D055-487A-AE7F-C174B3C16EA4}" type="presOf" srcId="{4440AE06-AD78-41BA-81D3-84BCA3D895DF}" destId="{0F9E1A38-5DDC-40F6-B064-0E7B7D271081}" srcOrd="0" destOrd="2" presId="urn:microsoft.com/office/officeart/2005/8/layout/hList1"/>
    <dgm:cxn modelId="{A0DAD722-BC3C-4569-A038-5CB3FB5FF013}" srcId="{11C4F59D-4E2F-41C1-83E0-B7FCF19621D0}" destId="{8FBDABB7-D504-4E92-B946-5FE28F4D043B}" srcOrd="1" destOrd="0" parTransId="{A3D4F7EB-001F-4C07-9F06-1AE0F9B09C3E}" sibTransId="{17B51375-BE32-4F5B-AAB1-2E685331CC42}"/>
    <dgm:cxn modelId="{BFC3C23C-B268-4D64-8927-757D2C80FCBE}" type="presOf" srcId="{4ED1F83B-E28D-4480-AB8B-8E264428A038}" destId="{0F9E1A38-5DDC-40F6-B064-0E7B7D271081}" srcOrd="0" destOrd="5" presId="urn:microsoft.com/office/officeart/2005/8/layout/hList1"/>
    <dgm:cxn modelId="{D184BCAE-F1CB-4EEE-8BAF-81B2F5EF3AED}" type="presOf" srcId="{9DF08612-5CE9-4233-8A57-70C9AC8ED430}" destId="{E03F2D78-D4DF-4FC3-8A0F-586A839C6367}" srcOrd="0" destOrd="2" presId="urn:microsoft.com/office/officeart/2005/8/layout/hList1"/>
    <dgm:cxn modelId="{ABC9DFAC-6341-474F-BD3D-22CBA62FD535}" type="presOf" srcId="{C8E052DF-12BF-4DB5-850F-8D4A2C1BAF45}" destId="{E03F2D78-D4DF-4FC3-8A0F-586A839C6367}" srcOrd="0" destOrd="5" presId="urn:microsoft.com/office/officeart/2005/8/layout/hList1"/>
    <dgm:cxn modelId="{483DEB8A-189C-410B-906C-B53FC208661D}" srcId="{4D3BD981-6B0E-4240-8A17-1B0A345FFFAC}" destId="{BCC6D450-C39C-4D00-B9B1-8067878022B9}" srcOrd="0" destOrd="0" parTransId="{F6F1F537-1D94-4AD4-83DF-25DA3BAE7CFD}" sibTransId="{50572902-D753-4891-8379-A8F7D822E084}"/>
    <dgm:cxn modelId="{C077F79E-1C89-4F7B-946B-AB9B6EA5B538}" srcId="{9D679D3B-5556-445B-9B44-22DDB10C9850}" destId="{111BB10F-EAF4-4B5F-BB07-7675ABBD61E3}" srcOrd="3" destOrd="0" parTransId="{2135CA27-FE42-49F6-966C-F1DDB3B99370}" sibTransId="{79085E6F-6F16-4CAE-B44A-A061D995D7DF}"/>
    <dgm:cxn modelId="{538C2FB3-A188-4ACB-9964-BC2F3ABBFDC0}" srcId="{4D3BD981-6B0E-4240-8A17-1B0A345FFFAC}" destId="{4440AE06-AD78-41BA-81D3-84BCA3D895DF}" srcOrd="2" destOrd="0" parTransId="{0A27034A-F6F4-4D1C-B8ED-92361B179112}" sibTransId="{FF0C97F7-0BA8-473E-B351-4E92E9D212EA}"/>
    <dgm:cxn modelId="{2C98CF01-DC2B-4CCF-8B9A-53F27F795A0C}" srcId="{9D679D3B-5556-445B-9B44-22DDB10C9850}" destId="{98D8DC66-D3EC-45EA-8901-0EA27ED98F43}" srcOrd="4" destOrd="0" parTransId="{8EBB9D76-357E-45C5-BDF3-465D3106BE01}" sibTransId="{D3C3781F-263A-4DF7-B727-EB94CDC06312}"/>
    <dgm:cxn modelId="{4773CCA6-EA3B-4FF4-92DB-AB950F34FC6A}" type="presOf" srcId="{6B020A52-CFEE-4652-9735-58D07A0655F2}" destId="{E0AB85CB-9682-4570-93F8-283DEF087763}" srcOrd="0" destOrd="7" presId="urn:microsoft.com/office/officeart/2005/8/layout/hList1"/>
    <dgm:cxn modelId="{A0B6A8B9-9FDE-44CE-988A-7FDAB86531A5}" srcId="{11C4F59D-4E2F-41C1-83E0-B7FCF19621D0}" destId="{101AD6FB-AB33-4C7A-A2E1-08F966DB0788}" srcOrd="4" destOrd="0" parTransId="{8ECAF9C8-094D-4C1C-BA6B-BF3891DDB95F}" sibTransId="{0CC0A862-DA5B-4C41-8518-B8C6B2F5081E}"/>
    <dgm:cxn modelId="{56CC357F-B946-4203-9BB5-1134E10325FB}" srcId="{11C4F59D-4E2F-41C1-83E0-B7FCF19621D0}" destId="{B8E1FF55-D18E-4C75-B04C-A00998AED2DE}" srcOrd="0" destOrd="0" parTransId="{71AB8552-4269-4EA2-8F15-EF0CBE74FA1B}" sibTransId="{13E86BF5-3FAA-47B7-AA25-D3A6F81F1825}"/>
    <dgm:cxn modelId="{ACE17E66-0D0D-421E-B457-F940F6BDF81C}" srcId="{9D679D3B-5556-445B-9B44-22DDB10C9850}" destId="{7AEB3D7C-57CC-44DA-A65C-EA85840FFA0F}" srcOrd="1" destOrd="0" parTransId="{E4CE99F2-067E-452F-BA68-87DFCD97B5C3}" sibTransId="{BA3DDE1C-2A93-4E94-8B70-1A6FF91618A1}"/>
    <dgm:cxn modelId="{BD01BE5A-AC5F-42D8-A8A3-7667B64BF755}" type="presOf" srcId="{36BB2B87-A979-4070-B155-4CF2903D719A}" destId="{E0AB85CB-9682-4570-93F8-283DEF087763}" srcOrd="0" destOrd="0" presId="urn:microsoft.com/office/officeart/2005/8/layout/hList1"/>
    <dgm:cxn modelId="{B34A7761-5C5C-4BFB-891B-7200062FBD75}" type="presOf" srcId="{B8E1FF55-D18E-4C75-B04C-A00998AED2DE}" destId="{E03F2D78-D4DF-4FC3-8A0F-586A839C6367}" srcOrd="0" destOrd="0" presId="urn:microsoft.com/office/officeart/2005/8/layout/hList1"/>
    <dgm:cxn modelId="{BF4CF6B7-7C10-4A56-8DB6-99CA3035E4A1}" type="presOf" srcId="{BCC6D450-C39C-4D00-B9B1-8067878022B9}" destId="{0F9E1A38-5DDC-40F6-B064-0E7B7D271081}" srcOrd="0" destOrd="0" presId="urn:microsoft.com/office/officeart/2005/8/layout/hList1"/>
    <dgm:cxn modelId="{DADE4B42-F6B9-4B80-982A-7A97177D44D7}" srcId="{9D679D3B-5556-445B-9B44-22DDB10C9850}" destId="{5CE8C0CA-9D05-43C1-9FDB-AC5CD0FF5750}" srcOrd="5" destOrd="0" parTransId="{D9F12B9A-283D-43FE-814E-E5FAF4889B4D}" sibTransId="{056F678E-C1FC-439E-AD1B-8FE5AAAE8E61}"/>
    <dgm:cxn modelId="{09797877-72D3-4DCA-A4C3-9921D01A9F06}" srcId="{9D679D3B-5556-445B-9B44-22DDB10C9850}" destId="{7828D414-863E-4530-BF6C-AD2C396C8170}" srcOrd="6" destOrd="0" parTransId="{E61324B7-F1B5-4B04-BAC0-DFC6EFF39DD5}" sibTransId="{F2A2BFAF-2D07-4B3A-B656-CF5DBACC1EA1}"/>
    <dgm:cxn modelId="{C09AD44D-EABF-4EDC-B8FA-DC1355C7C667}" type="presOf" srcId="{5CE8C0CA-9D05-43C1-9FDB-AC5CD0FF5750}" destId="{E0AB85CB-9682-4570-93F8-283DEF087763}" srcOrd="0" destOrd="5" presId="urn:microsoft.com/office/officeart/2005/8/layout/hList1"/>
    <dgm:cxn modelId="{4E1221F5-5717-4BC4-9646-7FB810FC2498}" type="presOf" srcId="{880D7DAE-2B3A-4FD8-935C-663CEF40899F}" destId="{0F9E1A38-5DDC-40F6-B064-0E7B7D271081}" srcOrd="0" destOrd="1" presId="urn:microsoft.com/office/officeart/2005/8/layout/hList1"/>
    <dgm:cxn modelId="{8262DE51-3FD3-4108-8EAD-7237DC2DFE0A}" srcId="{51386B6F-DA60-4304-8BAE-C2F2E6748A7F}" destId="{11C4F59D-4E2F-41C1-83E0-B7FCF19621D0}" srcOrd="1" destOrd="0" parTransId="{2F1D0C2D-BC7B-453F-BC19-F9FB71CA509C}" sibTransId="{F90BFB87-A3E3-4380-985F-F048693BF308}"/>
    <dgm:cxn modelId="{18705F4C-8AA3-43D2-80EC-3BA2EE82C625}" type="presOf" srcId="{8FBDABB7-D504-4E92-B946-5FE28F4D043B}" destId="{E03F2D78-D4DF-4FC3-8A0F-586A839C6367}" srcOrd="0" destOrd="1" presId="urn:microsoft.com/office/officeart/2005/8/layout/hList1"/>
    <dgm:cxn modelId="{295C8E29-75B0-4F18-AED8-1F97B67D79AC}" type="presOf" srcId="{7828D414-863E-4530-BF6C-AD2C396C8170}" destId="{E0AB85CB-9682-4570-93F8-283DEF087763}" srcOrd="0" destOrd="6" presId="urn:microsoft.com/office/officeart/2005/8/layout/hList1"/>
    <dgm:cxn modelId="{C6FA3AFB-2369-48F0-9818-2C9135D3472D}" type="presOf" srcId="{11C4F59D-4E2F-41C1-83E0-B7FCF19621D0}" destId="{7E1F7B43-928A-45C2-B542-2BCFFACFB1FC}" srcOrd="0" destOrd="0" presId="urn:microsoft.com/office/officeart/2005/8/layout/hList1"/>
    <dgm:cxn modelId="{E7EFBAEB-0EE1-47FC-8201-D4A13D4CED85}" type="presParOf" srcId="{76B6BF26-7DB8-4EA3-8C74-963E5BDA4992}" destId="{5AA9368A-E9C2-4D23-9D42-E3133C213020}" srcOrd="0" destOrd="0" presId="urn:microsoft.com/office/officeart/2005/8/layout/hList1"/>
    <dgm:cxn modelId="{3CFFE0B9-80DF-4AC5-9AB4-E354D587A992}" type="presParOf" srcId="{5AA9368A-E9C2-4D23-9D42-E3133C213020}" destId="{C6739358-5E0C-456E-8D5E-1A7BCDA03244}" srcOrd="0" destOrd="0" presId="urn:microsoft.com/office/officeart/2005/8/layout/hList1"/>
    <dgm:cxn modelId="{2463D30D-BAAF-4AFC-A2E6-4DC90E5BC861}" type="presParOf" srcId="{5AA9368A-E9C2-4D23-9D42-E3133C213020}" destId="{E0AB85CB-9682-4570-93F8-283DEF087763}" srcOrd="1" destOrd="0" presId="urn:microsoft.com/office/officeart/2005/8/layout/hList1"/>
    <dgm:cxn modelId="{2CAB2BE7-1F51-4A5B-87E7-FDA6433E01AD}" type="presParOf" srcId="{76B6BF26-7DB8-4EA3-8C74-963E5BDA4992}" destId="{DC020E99-6F72-4B1A-AC84-2861810CAF54}" srcOrd="1" destOrd="0" presId="urn:microsoft.com/office/officeart/2005/8/layout/hList1"/>
    <dgm:cxn modelId="{CDE5FF91-521C-4D9B-9BF9-1AB1CFFE836F}" type="presParOf" srcId="{76B6BF26-7DB8-4EA3-8C74-963E5BDA4992}" destId="{3EBCB085-C9C4-4999-9715-C6DC1F27C69C}" srcOrd="2" destOrd="0" presId="urn:microsoft.com/office/officeart/2005/8/layout/hList1"/>
    <dgm:cxn modelId="{0789A8EE-9DDB-4317-86F5-F6E2B03B1BEA}" type="presParOf" srcId="{3EBCB085-C9C4-4999-9715-C6DC1F27C69C}" destId="{7E1F7B43-928A-45C2-B542-2BCFFACFB1FC}" srcOrd="0" destOrd="0" presId="urn:microsoft.com/office/officeart/2005/8/layout/hList1"/>
    <dgm:cxn modelId="{7DF3BF5F-C73C-4524-9AF9-17E7B932D4AE}" type="presParOf" srcId="{3EBCB085-C9C4-4999-9715-C6DC1F27C69C}" destId="{E03F2D78-D4DF-4FC3-8A0F-586A839C6367}" srcOrd="1" destOrd="0" presId="urn:microsoft.com/office/officeart/2005/8/layout/hList1"/>
    <dgm:cxn modelId="{174EE2E4-FA13-4286-AAAF-31B5088E24BA}" type="presParOf" srcId="{76B6BF26-7DB8-4EA3-8C74-963E5BDA4992}" destId="{245CCA94-8975-48CB-BB6F-415EF0AB3AFB}" srcOrd="3" destOrd="0" presId="urn:microsoft.com/office/officeart/2005/8/layout/hList1"/>
    <dgm:cxn modelId="{7552B11A-DA92-4FAC-A667-183E914E14CC}" type="presParOf" srcId="{76B6BF26-7DB8-4EA3-8C74-963E5BDA4992}" destId="{D1D90F60-385C-43E4-A9C7-B07A86FD9E3B}" srcOrd="4" destOrd="0" presId="urn:microsoft.com/office/officeart/2005/8/layout/hList1"/>
    <dgm:cxn modelId="{23CB0D50-7609-4920-AC53-D431E0FF5F8A}" type="presParOf" srcId="{D1D90F60-385C-43E4-A9C7-B07A86FD9E3B}" destId="{819050C9-D219-4C34-A15D-C09695CC1EB6}" srcOrd="0" destOrd="0" presId="urn:microsoft.com/office/officeart/2005/8/layout/hList1"/>
    <dgm:cxn modelId="{F91FD2C1-D91E-4D9E-AB95-FC2A73362FBB}" type="presParOf" srcId="{D1D90F60-385C-43E4-A9C7-B07A86FD9E3B}" destId="{0F9E1A38-5DDC-40F6-B064-0E7B7D27108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239D915-8B9B-4364-946F-1D19C0CA1ADD}" type="doc">
      <dgm:prSet loTypeId="urn:microsoft.com/office/officeart/2009/3/layout/RandomtoResult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19F7FCC-83AA-4F14-8E72-C93337F40FAF}">
      <dgm:prSet phldrT="[Текст]" custT="1"/>
      <dgm:spPr/>
      <dgm:t>
        <a:bodyPr/>
        <a:lstStyle/>
        <a:p>
          <a:pPr algn="ctr"/>
          <a:r>
            <a:rPr lang="ru-RU" sz="1800" dirty="0">
              <a:sym typeface="Wingdings" panose="05000000000000000000" pitchFamily="2" charset="2"/>
            </a:rPr>
            <a:t></a:t>
          </a:r>
          <a:r>
            <a:rPr lang="ru-RU" sz="1800" dirty="0">
              <a:sym typeface="Symbol" panose="05050102010706020507" pitchFamily="18" charset="2"/>
            </a:rPr>
            <a:t> </a:t>
          </a:r>
          <a:r>
            <a:rPr lang="ru-RU" sz="1800" dirty="0"/>
            <a:t>Технологическое</a:t>
          </a:r>
        </a:p>
        <a:p>
          <a:pPr algn="ctr"/>
          <a:r>
            <a:rPr lang="ru-RU" sz="1800" dirty="0">
              <a:sym typeface="Wingdings" panose="05000000000000000000" pitchFamily="2" charset="2"/>
            </a:rPr>
            <a:t></a:t>
          </a:r>
          <a:r>
            <a:rPr lang="ru-RU" sz="1800" dirty="0">
              <a:sym typeface="Symbol" panose="05050102010706020507" pitchFamily="18" charset="2"/>
            </a:rPr>
            <a:t> </a:t>
          </a:r>
          <a:r>
            <a:rPr lang="ru-RU" sz="1800" dirty="0"/>
            <a:t>Инновационное</a:t>
          </a:r>
        </a:p>
        <a:p>
          <a:pPr algn="ctr"/>
          <a:r>
            <a:rPr lang="ru-RU" sz="1800" dirty="0">
              <a:sym typeface="Wingdings" panose="05000000000000000000" pitchFamily="2" charset="2"/>
            </a:rPr>
            <a:t></a:t>
          </a:r>
          <a:r>
            <a:rPr lang="ru-RU" sz="1800" dirty="0">
              <a:sym typeface="Symbol" panose="05050102010706020507" pitchFamily="18" charset="2"/>
            </a:rPr>
            <a:t> </a:t>
          </a:r>
          <a:r>
            <a:rPr lang="ru-RU" sz="1800" dirty="0"/>
            <a:t>Социальное</a:t>
          </a:r>
        </a:p>
      </dgm:t>
    </dgm:pt>
    <dgm:pt modelId="{BC7604EC-5657-43CF-A092-D4622F9F2596}" type="parTrans" cxnId="{40008F88-6C7A-45DD-9762-72535B2B4A76}">
      <dgm:prSet/>
      <dgm:spPr/>
      <dgm:t>
        <a:bodyPr/>
        <a:lstStyle/>
        <a:p>
          <a:endParaRPr lang="ru-RU"/>
        </a:p>
      </dgm:t>
    </dgm:pt>
    <dgm:pt modelId="{C5690D5A-92C0-43D1-A2E6-F7285751F326}" type="sibTrans" cxnId="{40008F88-6C7A-45DD-9762-72535B2B4A76}">
      <dgm:prSet/>
      <dgm:spPr/>
      <dgm:t>
        <a:bodyPr/>
        <a:lstStyle/>
        <a:p>
          <a:endParaRPr lang="ru-RU"/>
        </a:p>
      </dgm:t>
    </dgm:pt>
    <dgm:pt modelId="{D445D638-77EB-4EDA-ADDC-83D03DE208B0}">
      <dgm:prSet phldrT="[Текст]"/>
      <dgm:spPr/>
      <dgm:t>
        <a:bodyPr/>
        <a:lstStyle/>
        <a:p>
          <a:r>
            <a:rPr lang="ru-RU" dirty="0"/>
            <a:t>Развитие региона</a:t>
          </a:r>
        </a:p>
      </dgm:t>
    </dgm:pt>
    <dgm:pt modelId="{682D128B-8071-4B87-898C-DB8CE0D254FA}" type="parTrans" cxnId="{5E6C8848-7C1C-4D3C-804F-BD5B728E71B1}">
      <dgm:prSet/>
      <dgm:spPr/>
      <dgm:t>
        <a:bodyPr/>
        <a:lstStyle/>
        <a:p>
          <a:endParaRPr lang="ru-RU"/>
        </a:p>
      </dgm:t>
    </dgm:pt>
    <dgm:pt modelId="{8C00B852-F8D7-4ABE-A104-7B82539DA8FC}" type="sibTrans" cxnId="{5E6C8848-7C1C-4D3C-804F-BD5B728E71B1}">
      <dgm:prSet/>
      <dgm:spPr/>
      <dgm:t>
        <a:bodyPr/>
        <a:lstStyle/>
        <a:p>
          <a:endParaRPr lang="ru-RU"/>
        </a:p>
      </dgm:t>
    </dgm:pt>
    <dgm:pt modelId="{37B3E171-2805-41A5-83D1-30567C2AC52F}" type="pres">
      <dgm:prSet presAssocID="{9239D915-8B9B-4364-946F-1D19C0CA1ADD}" presName="Name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98ED9F5B-4A73-4510-9D18-12ED58D515A8}" type="pres">
      <dgm:prSet presAssocID="{719F7FCC-83AA-4F14-8E72-C93337F40FAF}" presName="chaos" presStyleCnt="0"/>
      <dgm:spPr/>
    </dgm:pt>
    <dgm:pt modelId="{E185808B-D236-49ED-BE8A-A25DEFDAF597}" type="pres">
      <dgm:prSet presAssocID="{719F7FCC-83AA-4F14-8E72-C93337F40FAF}" presName="parTx1" presStyleLbl="revTx" presStyleIdx="0" presStyleCnt="1" custScaleX="124973" custScaleY="185423"/>
      <dgm:spPr/>
      <dgm:t>
        <a:bodyPr/>
        <a:lstStyle/>
        <a:p>
          <a:endParaRPr lang="ru-RU"/>
        </a:p>
      </dgm:t>
    </dgm:pt>
    <dgm:pt modelId="{F4B3AD9F-58F8-493E-A45C-7275DB1C07CB}" type="pres">
      <dgm:prSet presAssocID="{719F7FCC-83AA-4F14-8E72-C93337F40FAF}" presName="c1" presStyleLbl="node1" presStyleIdx="0" presStyleCnt="19" custLinFactX="200000" custLinFactY="-193524" custLinFactNeighborX="284535" custLinFactNeighborY="-200000"/>
      <dgm:spPr/>
    </dgm:pt>
    <dgm:pt modelId="{AE717CA1-2F6A-4200-8614-4A6C16034EC6}" type="pres">
      <dgm:prSet presAssocID="{719F7FCC-83AA-4F14-8E72-C93337F40FAF}" presName="c2" presStyleLbl="node1" presStyleIdx="1" presStyleCnt="19" custLinFactX="47025" custLinFactY="-100000" custLinFactNeighborX="100000" custLinFactNeighborY="-100022"/>
      <dgm:spPr/>
    </dgm:pt>
    <dgm:pt modelId="{74B51479-8A00-411A-B2BD-2C65A65236C2}" type="pres">
      <dgm:prSet presAssocID="{719F7FCC-83AA-4F14-8E72-C93337F40FAF}" presName="c3" presStyleLbl="node1" presStyleIdx="2" presStyleCnt="19" custLinFactY="-79152" custLinFactNeighborX="54746" custLinFactNeighborY="-100000"/>
      <dgm:spPr/>
    </dgm:pt>
    <dgm:pt modelId="{B3524EB9-C9FF-4F20-8149-6EF8425DE3C5}" type="pres">
      <dgm:prSet presAssocID="{719F7FCC-83AA-4F14-8E72-C93337F40FAF}" presName="c4" presStyleLbl="node1" presStyleIdx="3" presStyleCnt="19" custLinFactX="-100000" custLinFactNeighborX="-114476"/>
      <dgm:spPr/>
    </dgm:pt>
    <dgm:pt modelId="{604CB395-8A60-4985-A57F-795F60C5E5B1}" type="pres">
      <dgm:prSet presAssocID="{719F7FCC-83AA-4F14-8E72-C93337F40FAF}" presName="c5" presStyleLbl="node1" presStyleIdx="4" presStyleCnt="19" custLinFactX="-100000" custLinFactNeighborX="-189472" custLinFactNeighborY="-18023"/>
      <dgm:spPr/>
    </dgm:pt>
    <dgm:pt modelId="{A0284E45-65E1-495F-AB8D-C216EB1274F1}" type="pres">
      <dgm:prSet presAssocID="{719F7FCC-83AA-4F14-8E72-C93337F40FAF}" presName="c6" presStyleLbl="node1" presStyleIdx="5" presStyleCnt="19" custLinFactX="100000" custLinFactNeighborX="135554" custLinFactNeighborY="-62521"/>
      <dgm:spPr/>
    </dgm:pt>
    <dgm:pt modelId="{A83CC60F-D45B-4F81-B6E1-BC14F8D8E342}" type="pres">
      <dgm:prSet presAssocID="{719F7FCC-83AA-4F14-8E72-C93337F40FAF}" presName="c7" presStyleLbl="node1" presStyleIdx="6" presStyleCnt="19" custLinFactY="-52425" custLinFactNeighborX="-75379" custLinFactNeighborY="-100000"/>
      <dgm:spPr/>
    </dgm:pt>
    <dgm:pt modelId="{E42B2980-9C56-4E9B-B166-0BB6579065D6}" type="pres">
      <dgm:prSet presAssocID="{719F7FCC-83AA-4F14-8E72-C93337F40FAF}" presName="c8" presStyleLbl="node1" presStyleIdx="7" presStyleCnt="19" custLinFactX="-53947" custLinFactY="-140023" custLinFactNeighborX="-100000" custLinFactNeighborY="-200000"/>
      <dgm:spPr/>
    </dgm:pt>
    <dgm:pt modelId="{467B3331-74A5-4BE5-B18C-2E0EA7832E5E}" type="pres">
      <dgm:prSet presAssocID="{719F7FCC-83AA-4F14-8E72-C93337F40FAF}" presName="c9" presStyleLbl="node1" presStyleIdx="8" presStyleCnt="19" custLinFactX="-100000" custLinFactY="-200000" custLinFactNeighborX="-191450" custLinFactNeighborY="-294023"/>
      <dgm:spPr/>
    </dgm:pt>
    <dgm:pt modelId="{800BC78A-49D4-4F2B-AE64-27BD50ED4984}" type="pres">
      <dgm:prSet presAssocID="{719F7FCC-83AA-4F14-8E72-C93337F40FAF}" presName="c10" presStyleLbl="node1" presStyleIdx="9" presStyleCnt="19" custLinFactY="-40205" custLinFactNeighborX="28157" custLinFactNeighborY="-100000"/>
      <dgm:spPr/>
    </dgm:pt>
    <dgm:pt modelId="{E2905D20-276A-4503-85D8-382632CE3D29}" type="pres">
      <dgm:prSet presAssocID="{719F7FCC-83AA-4F14-8E72-C93337F40FAF}" presName="c11" presStyleLbl="node1" presStyleIdx="10" presStyleCnt="19" custLinFactX="100000" custLinFactY="200000" custLinFactNeighborX="133524" custLinFactNeighborY="245020"/>
      <dgm:spPr/>
    </dgm:pt>
    <dgm:pt modelId="{46C61FCE-7C28-4B90-BC5B-5667733E2C77}" type="pres">
      <dgm:prSet presAssocID="{719F7FCC-83AA-4F14-8E72-C93337F40FAF}" presName="c12" presStyleLbl="node1" presStyleIdx="11" presStyleCnt="19" custLinFactX="135619" custLinFactY="68966" custLinFactNeighborX="200000" custLinFactNeighborY="100000"/>
      <dgm:spPr/>
    </dgm:pt>
    <dgm:pt modelId="{F8842FA7-F444-4619-B457-CCA1C91E5D87}" type="pres">
      <dgm:prSet presAssocID="{719F7FCC-83AA-4F14-8E72-C93337F40FAF}" presName="c13" presStyleLbl="node1" presStyleIdx="12" presStyleCnt="19" custLinFactNeighborX="20356" custLinFactNeighborY="67164"/>
      <dgm:spPr/>
    </dgm:pt>
    <dgm:pt modelId="{76B348A9-8DB8-4328-990E-2948EF5607CA}" type="pres">
      <dgm:prSet presAssocID="{719F7FCC-83AA-4F14-8E72-C93337F40FAF}" presName="c14" presStyleLbl="node1" presStyleIdx="13" presStyleCnt="19" custLinFactNeighborX="-86967" custLinFactNeighborY="25020"/>
      <dgm:spPr/>
    </dgm:pt>
    <dgm:pt modelId="{2AEB7472-2342-4A7E-BD11-7BDF8111EF0A}" type="pres">
      <dgm:prSet presAssocID="{719F7FCC-83AA-4F14-8E72-C93337F40FAF}" presName="c15" presStyleLbl="node1" presStyleIdx="14" presStyleCnt="19" custLinFactY="65786" custLinFactNeighborX="-20745" custLinFactNeighborY="100000"/>
      <dgm:spPr/>
    </dgm:pt>
    <dgm:pt modelId="{5AC25FFD-38EA-4D4B-8965-62BDFAA1F0D5}" type="pres">
      <dgm:prSet presAssocID="{719F7FCC-83AA-4F14-8E72-C93337F40FAF}" presName="c16" presStyleLbl="node1" presStyleIdx="15" presStyleCnt="19" custLinFactNeighborX="-8453" custLinFactNeighborY="11019"/>
      <dgm:spPr/>
    </dgm:pt>
    <dgm:pt modelId="{EB6A213C-0D95-43F5-B120-350DB6D90E45}" type="pres">
      <dgm:prSet presAssocID="{719F7FCC-83AA-4F14-8E72-C93337F40FAF}" presName="c17" presStyleLbl="node1" presStyleIdx="16" presStyleCnt="19" custLinFactNeighborX="-38480" custLinFactNeighborY="79414"/>
      <dgm:spPr/>
    </dgm:pt>
    <dgm:pt modelId="{452E88F8-4450-4F68-8752-6B11BD3A7155}" type="pres">
      <dgm:prSet presAssocID="{719F7FCC-83AA-4F14-8E72-C93337F40FAF}" presName="c18" presStyleLbl="node1" presStyleIdx="17" presStyleCnt="19" custLinFactY="51147" custLinFactNeighborX="-81738" custLinFactNeighborY="100000"/>
      <dgm:spPr/>
    </dgm:pt>
    <dgm:pt modelId="{A112D859-4B64-4BCF-8F03-D419FD556312}" type="pres">
      <dgm:prSet presAssocID="{C5690D5A-92C0-43D1-A2E6-F7285751F326}" presName="chevronComposite1" presStyleCnt="0"/>
      <dgm:spPr/>
    </dgm:pt>
    <dgm:pt modelId="{624EEAC8-0B03-467A-91E5-95404579CBFE}" type="pres">
      <dgm:prSet presAssocID="{C5690D5A-92C0-43D1-A2E6-F7285751F326}" presName="chevron1" presStyleLbl="sibTrans2D1" presStyleIdx="0" presStyleCnt="2"/>
      <dgm:spPr/>
    </dgm:pt>
    <dgm:pt modelId="{971D0D75-B80A-49B5-95FC-93946B1EB154}" type="pres">
      <dgm:prSet presAssocID="{C5690D5A-92C0-43D1-A2E6-F7285751F326}" presName="spChevron1" presStyleCnt="0"/>
      <dgm:spPr/>
    </dgm:pt>
    <dgm:pt modelId="{0F9B29D8-10F8-483B-9D16-31648E6B15ED}" type="pres">
      <dgm:prSet presAssocID="{C5690D5A-92C0-43D1-A2E6-F7285751F326}" presName="overlap" presStyleCnt="0"/>
      <dgm:spPr/>
    </dgm:pt>
    <dgm:pt modelId="{DC436372-BE9F-47A0-8BD0-B2A10726EF45}" type="pres">
      <dgm:prSet presAssocID="{C5690D5A-92C0-43D1-A2E6-F7285751F326}" presName="chevronComposite2" presStyleCnt="0"/>
      <dgm:spPr/>
    </dgm:pt>
    <dgm:pt modelId="{950AF044-587B-4B1C-ADC1-54F998AE45E0}" type="pres">
      <dgm:prSet presAssocID="{C5690D5A-92C0-43D1-A2E6-F7285751F326}" presName="chevron2" presStyleLbl="sibTrans2D1" presStyleIdx="1" presStyleCnt="2"/>
      <dgm:spPr/>
    </dgm:pt>
    <dgm:pt modelId="{B0DD0AA9-B4F4-467A-8685-479E44FC9E40}" type="pres">
      <dgm:prSet presAssocID="{C5690D5A-92C0-43D1-A2E6-F7285751F326}" presName="spChevron2" presStyleCnt="0"/>
      <dgm:spPr/>
    </dgm:pt>
    <dgm:pt modelId="{0C3CB2C7-54BC-4D0D-862C-8D5AAC837653}" type="pres">
      <dgm:prSet presAssocID="{D445D638-77EB-4EDA-ADDC-83D03DE208B0}" presName="last" presStyleCnt="0"/>
      <dgm:spPr/>
    </dgm:pt>
    <dgm:pt modelId="{2CA75619-D685-4B72-83E6-93E22F4BE7C2}" type="pres">
      <dgm:prSet presAssocID="{D445D638-77EB-4EDA-ADDC-83D03DE208B0}" presName="circleTx" presStyleLbl="node1" presStyleIdx="18" presStyleCnt="19"/>
      <dgm:spPr/>
      <dgm:t>
        <a:bodyPr/>
        <a:lstStyle/>
        <a:p>
          <a:endParaRPr lang="ru-RU"/>
        </a:p>
      </dgm:t>
    </dgm:pt>
    <dgm:pt modelId="{8A1D1724-E98B-4D17-B4AB-21E420B60020}" type="pres">
      <dgm:prSet presAssocID="{D445D638-77EB-4EDA-ADDC-83D03DE208B0}" presName="spN" presStyleCnt="0"/>
      <dgm:spPr/>
    </dgm:pt>
  </dgm:ptLst>
  <dgm:cxnLst>
    <dgm:cxn modelId="{8AB71318-CC23-43DB-9FEF-3114217C6710}" type="presOf" srcId="{719F7FCC-83AA-4F14-8E72-C93337F40FAF}" destId="{E185808B-D236-49ED-BE8A-A25DEFDAF597}" srcOrd="0" destOrd="0" presId="urn:microsoft.com/office/officeart/2009/3/layout/RandomtoResultProcess"/>
    <dgm:cxn modelId="{EE236F8D-065A-4326-8CF9-AB8278D65382}" type="presOf" srcId="{9239D915-8B9B-4364-946F-1D19C0CA1ADD}" destId="{37B3E171-2805-41A5-83D1-30567C2AC52F}" srcOrd="0" destOrd="0" presId="urn:microsoft.com/office/officeart/2009/3/layout/RandomtoResultProcess"/>
    <dgm:cxn modelId="{6298945C-0B5C-42AF-A143-E7C7E1849CC1}" type="presOf" srcId="{D445D638-77EB-4EDA-ADDC-83D03DE208B0}" destId="{2CA75619-D685-4B72-83E6-93E22F4BE7C2}" srcOrd="0" destOrd="0" presId="urn:microsoft.com/office/officeart/2009/3/layout/RandomtoResultProcess"/>
    <dgm:cxn modelId="{40008F88-6C7A-45DD-9762-72535B2B4A76}" srcId="{9239D915-8B9B-4364-946F-1D19C0CA1ADD}" destId="{719F7FCC-83AA-4F14-8E72-C93337F40FAF}" srcOrd="0" destOrd="0" parTransId="{BC7604EC-5657-43CF-A092-D4622F9F2596}" sibTransId="{C5690D5A-92C0-43D1-A2E6-F7285751F326}"/>
    <dgm:cxn modelId="{5E6C8848-7C1C-4D3C-804F-BD5B728E71B1}" srcId="{9239D915-8B9B-4364-946F-1D19C0CA1ADD}" destId="{D445D638-77EB-4EDA-ADDC-83D03DE208B0}" srcOrd="1" destOrd="0" parTransId="{682D128B-8071-4B87-898C-DB8CE0D254FA}" sibTransId="{8C00B852-F8D7-4ABE-A104-7B82539DA8FC}"/>
    <dgm:cxn modelId="{1868839D-403E-403B-9044-B5A124D27FA1}" type="presParOf" srcId="{37B3E171-2805-41A5-83D1-30567C2AC52F}" destId="{98ED9F5B-4A73-4510-9D18-12ED58D515A8}" srcOrd="0" destOrd="0" presId="urn:microsoft.com/office/officeart/2009/3/layout/RandomtoResultProcess"/>
    <dgm:cxn modelId="{C9215DD4-41CB-4E75-BCB8-003A19D6B404}" type="presParOf" srcId="{98ED9F5B-4A73-4510-9D18-12ED58D515A8}" destId="{E185808B-D236-49ED-BE8A-A25DEFDAF597}" srcOrd="0" destOrd="0" presId="urn:microsoft.com/office/officeart/2009/3/layout/RandomtoResultProcess"/>
    <dgm:cxn modelId="{57611FDA-3B12-4DA1-89DF-1AD1C6BEBFE0}" type="presParOf" srcId="{98ED9F5B-4A73-4510-9D18-12ED58D515A8}" destId="{F4B3AD9F-58F8-493E-A45C-7275DB1C07CB}" srcOrd="1" destOrd="0" presId="urn:microsoft.com/office/officeart/2009/3/layout/RandomtoResultProcess"/>
    <dgm:cxn modelId="{D9C094AD-F3E9-4A13-BAB3-20F7B8FEDA80}" type="presParOf" srcId="{98ED9F5B-4A73-4510-9D18-12ED58D515A8}" destId="{AE717CA1-2F6A-4200-8614-4A6C16034EC6}" srcOrd="2" destOrd="0" presId="urn:microsoft.com/office/officeart/2009/3/layout/RandomtoResultProcess"/>
    <dgm:cxn modelId="{6543ED4A-692D-4D7D-AEED-C3C52E6AAEA9}" type="presParOf" srcId="{98ED9F5B-4A73-4510-9D18-12ED58D515A8}" destId="{74B51479-8A00-411A-B2BD-2C65A65236C2}" srcOrd="3" destOrd="0" presId="urn:microsoft.com/office/officeart/2009/3/layout/RandomtoResultProcess"/>
    <dgm:cxn modelId="{A5C11A79-DA79-4192-A4CC-D4BAAC64F63E}" type="presParOf" srcId="{98ED9F5B-4A73-4510-9D18-12ED58D515A8}" destId="{B3524EB9-C9FF-4F20-8149-6EF8425DE3C5}" srcOrd="4" destOrd="0" presId="urn:microsoft.com/office/officeart/2009/3/layout/RandomtoResultProcess"/>
    <dgm:cxn modelId="{C1B8B4C1-CF1F-4E54-A9DD-A723E51B709C}" type="presParOf" srcId="{98ED9F5B-4A73-4510-9D18-12ED58D515A8}" destId="{604CB395-8A60-4985-A57F-795F60C5E5B1}" srcOrd="5" destOrd="0" presId="urn:microsoft.com/office/officeart/2009/3/layout/RandomtoResultProcess"/>
    <dgm:cxn modelId="{7291F282-4D7F-4A3C-B550-6059ED93D305}" type="presParOf" srcId="{98ED9F5B-4A73-4510-9D18-12ED58D515A8}" destId="{A0284E45-65E1-495F-AB8D-C216EB1274F1}" srcOrd="6" destOrd="0" presId="urn:microsoft.com/office/officeart/2009/3/layout/RandomtoResultProcess"/>
    <dgm:cxn modelId="{AD2E9278-A9E8-4B30-A400-477022F9C4B4}" type="presParOf" srcId="{98ED9F5B-4A73-4510-9D18-12ED58D515A8}" destId="{A83CC60F-D45B-4F81-B6E1-BC14F8D8E342}" srcOrd="7" destOrd="0" presId="urn:microsoft.com/office/officeart/2009/3/layout/RandomtoResultProcess"/>
    <dgm:cxn modelId="{E1383CAB-46FB-433B-823C-CC95EA33BD1D}" type="presParOf" srcId="{98ED9F5B-4A73-4510-9D18-12ED58D515A8}" destId="{E42B2980-9C56-4E9B-B166-0BB6579065D6}" srcOrd="8" destOrd="0" presId="urn:microsoft.com/office/officeart/2009/3/layout/RandomtoResultProcess"/>
    <dgm:cxn modelId="{9B7F83AC-9C09-442F-A0FF-C2E6ADFC25F5}" type="presParOf" srcId="{98ED9F5B-4A73-4510-9D18-12ED58D515A8}" destId="{467B3331-74A5-4BE5-B18C-2E0EA7832E5E}" srcOrd="9" destOrd="0" presId="urn:microsoft.com/office/officeart/2009/3/layout/RandomtoResultProcess"/>
    <dgm:cxn modelId="{8E4843B0-6B50-4852-BBBE-4E46B5A6497C}" type="presParOf" srcId="{98ED9F5B-4A73-4510-9D18-12ED58D515A8}" destId="{800BC78A-49D4-4F2B-AE64-27BD50ED4984}" srcOrd="10" destOrd="0" presId="urn:microsoft.com/office/officeart/2009/3/layout/RandomtoResultProcess"/>
    <dgm:cxn modelId="{37A1EA3C-D480-41DC-9B17-963DC9AFA76A}" type="presParOf" srcId="{98ED9F5B-4A73-4510-9D18-12ED58D515A8}" destId="{E2905D20-276A-4503-85D8-382632CE3D29}" srcOrd="11" destOrd="0" presId="urn:microsoft.com/office/officeart/2009/3/layout/RandomtoResultProcess"/>
    <dgm:cxn modelId="{B62E3BFF-C0C4-42CA-B6C8-587CD87F3F08}" type="presParOf" srcId="{98ED9F5B-4A73-4510-9D18-12ED58D515A8}" destId="{46C61FCE-7C28-4B90-BC5B-5667733E2C77}" srcOrd="12" destOrd="0" presId="urn:microsoft.com/office/officeart/2009/3/layout/RandomtoResultProcess"/>
    <dgm:cxn modelId="{647780E3-4AE9-4497-9A41-51BEDED9DF8F}" type="presParOf" srcId="{98ED9F5B-4A73-4510-9D18-12ED58D515A8}" destId="{F8842FA7-F444-4619-B457-CCA1C91E5D87}" srcOrd="13" destOrd="0" presId="urn:microsoft.com/office/officeart/2009/3/layout/RandomtoResultProcess"/>
    <dgm:cxn modelId="{CC7CE0C5-6801-4067-822E-B560C2872959}" type="presParOf" srcId="{98ED9F5B-4A73-4510-9D18-12ED58D515A8}" destId="{76B348A9-8DB8-4328-990E-2948EF5607CA}" srcOrd="14" destOrd="0" presId="urn:microsoft.com/office/officeart/2009/3/layout/RandomtoResultProcess"/>
    <dgm:cxn modelId="{0FD77A32-7692-4910-8C90-A2EFA740BB2C}" type="presParOf" srcId="{98ED9F5B-4A73-4510-9D18-12ED58D515A8}" destId="{2AEB7472-2342-4A7E-BD11-7BDF8111EF0A}" srcOrd="15" destOrd="0" presId="urn:microsoft.com/office/officeart/2009/3/layout/RandomtoResultProcess"/>
    <dgm:cxn modelId="{3385B250-2785-49DE-B5AA-EB6DA41B1687}" type="presParOf" srcId="{98ED9F5B-4A73-4510-9D18-12ED58D515A8}" destId="{5AC25FFD-38EA-4D4B-8965-62BDFAA1F0D5}" srcOrd="16" destOrd="0" presId="urn:microsoft.com/office/officeart/2009/3/layout/RandomtoResultProcess"/>
    <dgm:cxn modelId="{0C4CFD9D-8F51-46FA-87A5-D1405FB954B4}" type="presParOf" srcId="{98ED9F5B-4A73-4510-9D18-12ED58D515A8}" destId="{EB6A213C-0D95-43F5-B120-350DB6D90E45}" srcOrd="17" destOrd="0" presId="urn:microsoft.com/office/officeart/2009/3/layout/RandomtoResultProcess"/>
    <dgm:cxn modelId="{C23F7624-CF96-4085-8180-7288BFA44F5B}" type="presParOf" srcId="{98ED9F5B-4A73-4510-9D18-12ED58D515A8}" destId="{452E88F8-4450-4F68-8752-6B11BD3A7155}" srcOrd="18" destOrd="0" presId="urn:microsoft.com/office/officeart/2009/3/layout/RandomtoResultProcess"/>
    <dgm:cxn modelId="{6BC533EF-411D-40D8-A786-E3063B1F84A8}" type="presParOf" srcId="{37B3E171-2805-41A5-83D1-30567C2AC52F}" destId="{A112D859-4B64-4BCF-8F03-D419FD556312}" srcOrd="1" destOrd="0" presId="urn:microsoft.com/office/officeart/2009/3/layout/RandomtoResultProcess"/>
    <dgm:cxn modelId="{1C78B8D7-060B-4149-A7E5-994F616D7ACD}" type="presParOf" srcId="{A112D859-4B64-4BCF-8F03-D419FD556312}" destId="{624EEAC8-0B03-467A-91E5-95404579CBFE}" srcOrd="0" destOrd="0" presId="urn:microsoft.com/office/officeart/2009/3/layout/RandomtoResultProcess"/>
    <dgm:cxn modelId="{59D9F9C5-2477-43B8-9A05-05411DB5AA01}" type="presParOf" srcId="{A112D859-4B64-4BCF-8F03-D419FD556312}" destId="{971D0D75-B80A-49B5-95FC-93946B1EB154}" srcOrd="1" destOrd="0" presId="urn:microsoft.com/office/officeart/2009/3/layout/RandomtoResultProcess"/>
    <dgm:cxn modelId="{3A2F70AE-13D1-449F-A11D-25F6A210427D}" type="presParOf" srcId="{37B3E171-2805-41A5-83D1-30567C2AC52F}" destId="{0F9B29D8-10F8-483B-9D16-31648E6B15ED}" srcOrd="2" destOrd="0" presId="urn:microsoft.com/office/officeart/2009/3/layout/RandomtoResultProcess"/>
    <dgm:cxn modelId="{73B2E4FA-A7BE-4753-9DD5-90FB61AB8277}" type="presParOf" srcId="{37B3E171-2805-41A5-83D1-30567C2AC52F}" destId="{DC436372-BE9F-47A0-8BD0-B2A10726EF45}" srcOrd="3" destOrd="0" presId="urn:microsoft.com/office/officeart/2009/3/layout/RandomtoResultProcess"/>
    <dgm:cxn modelId="{6E3F8DF9-A969-42EE-8B7D-D027B54C3E59}" type="presParOf" srcId="{DC436372-BE9F-47A0-8BD0-B2A10726EF45}" destId="{950AF044-587B-4B1C-ADC1-54F998AE45E0}" srcOrd="0" destOrd="0" presId="urn:microsoft.com/office/officeart/2009/3/layout/RandomtoResultProcess"/>
    <dgm:cxn modelId="{6EE188A0-A7D3-4154-929A-F6035A693335}" type="presParOf" srcId="{DC436372-BE9F-47A0-8BD0-B2A10726EF45}" destId="{B0DD0AA9-B4F4-467A-8685-479E44FC9E40}" srcOrd="1" destOrd="0" presId="urn:microsoft.com/office/officeart/2009/3/layout/RandomtoResultProcess"/>
    <dgm:cxn modelId="{959A0243-B862-4CD6-8DDA-09D74D5ED362}" type="presParOf" srcId="{37B3E171-2805-41A5-83D1-30567C2AC52F}" destId="{0C3CB2C7-54BC-4D0D-862C-8D5AAC837653}" srcOrd="4" destOrd="0" presId="urn:microsoft.com/office/officeart/2009/3/layout/RandomtoResultProcess"/>
    <dgm:cxn modelId="{1EB89B0A-EB8D-43D7-A6FD-F32B293D732C}" type="presParOf" srcId="{0C3CB2C7-54BC-4D0D-862C-8D5AAC837653}" destId="{2CA75619-D685-4B72-83E6-93E22F4BE7C2}" srcOrd="0" destOrd="0" presId="urn:microsoft.com/office/officeart/2009/3/layout/RandomtoResultProcess"/>
    <dgm:cxn modelId="{1BF51BB4-6D43-47B0-8CB4-90B567198635}" type="presParOf" srcId="{0C3CB2C7-54BC-4D0D-862C-8D5AAC837653}" destId="{8A1D1724-E98B-4D17-B4AB-21E420B60020}" srcOrd="1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99F38BD-EDCE-44CF-836D-18F8E70784BC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8469A69-8520-421F-B160-2263FBC8B8AB}">
      <dgm:prSet phldrT="[Текст]" custT="1"/>
      <dgm:spPr/>
      <dgm:t>
        <a:bodyPr/>
        <a:lstStyle/>
        <a:p>
          <a:r>
            <a:rPr lang="ru-RU" sz="1400" dirty="0"/>
            <a:t>Развитие инновационной экосистемы</a:t>
          </a:r>
        </a:p>
      </dgm:t>
    </dgm:pt>
    <dgm:pt modelId="{F83C1DFE-8127-4302-B2A3-0F6E900AE014}" type="parTrans" cxnId="{430C8B55-362C-475F-95D2-D931525F8305}">
      <dgm:prSet/>
      <dgm:spPr/>
      <dgm:t>
        <a:bodyPr/>
        <a:lstStyle/>
        <a:p>
          <a:endParaRPr lang="ru-RU" sz="1200"/>
        </a:p>
      </dgm:t>
    </dgm:pt>
    <dgm:pt modelId="{16C664DC-004C-482E-83FC-207960026700}" type="sibTrans" cxnId="{430C8B55-362C-475F-95D2-D931525F8305}">
      <dgm:prSet/>
      <dgm:spPr/>
      <dgm:t>
        <a:bodyPr/>
        <a:lstStyle/>
        <a:p>
          <a:endParaRPr lang="ru-RU" sz="1200"/>
        </a:p>
      </dgm:t>
    </dgm:pt>
    <dgm:pt modelId="{40B442DD-8F20-488E-9077-D875EA00CA2A}">
      <dgm:prSet phldrT="[Текст]" custT="1"/>
      <dgm:spPr/>
      <dgm:t>
        <a:bodyPr/>
        <a:lstStyle/>
        <a:p>
          <a:r>
            <a:rPr lang="ru-RU" sz="1400" dirty="0"/>
            <a:t>Вовлечение активной молодёжи в бизнес-среду</a:t>
          </a:r>
        </a:p>
      </dgm:t>
    </dgm:pt>
    <dgm:pt modelId="{F29CA85B-B0D3-440E-A4C9-98F7A21E5941}" type="parTrans" cxnId="{8127F3BF-0706-4DB8-ABC7-5C746B2C2CB3}">
      <dgm:prSet/>
      <dgm:spPr/>
      <dgm:t>
        <a:bodyPr/>
        <a:lstStyle/>
        <a:p>
          <a:endParaRPr lang="ru-RU" sz="1200"/>
        </a:p>
      </dgm:t>
    </dgm:pt>
    <dgm:pt modelId="{1881B317-0450-4866-9FE7-90B4573958BC}" type="sibTrans" cxnId="{8127F3BF-0706-4DB8-ABC7-5C746B2C2CB3}">
      <dgm:prSet/>
      <dgm:spPr/>
      <dgm:t>
        <a:bodyPr/>
        <a:lstStyle/>
        <a:p>
          <a:endParaRPr lang="ru-RU" sz="1200"/>
        </a:p>
      </dgm:t>
    </dgm:pt>
    <dgm:pt modelId="{D7B42AAA-BA81-49F7-B5F3-2FEB2A7072DA}">
      <dgm:prSet phldrT="[Текст]" custT="1"/>
      <dgm:spPr/>
      <dgm:t>
        <a:bodyPr/>
        <a:lstStyle/>
        <a:p>
          <a:r>
            <a:rPr lang="ru-RU" sz="1400" dirty="0"/>
            <a:t>Расширение связей внутри региональной инновационной системы</a:t>
          </a:r>
        </a:p>
      </dgm:t>
    </dgm:pt>
    <dgm:pt modelId="{55F60FF8-8922-4463-AED5-A8E1BB23E213}" type="parTrans" cxnId="{564E8ACF-2162-46C3-B59E-0AA95F3C6F05}">
      <dgm:prSet/>
      <dgm:spPr/>
      <dgm:t>
        <a:bodyPr/>
        <a:lstStyle/>
        <a:p>
          <a:endParaRPr lang="ru-RU" sz="1200"/>
        </a:p>
      </dgm:t>
    </dgm:pt>
    <dgm:pt modelId="{AB3C82D7-5F8C-473F-8EB1-F30F93668ECD}" type="sibTrans" cxnId="{564E8ACF-2162-46C3-B59E-0AA95F3C6F05}">
      <dgm:prSet/>
      <dgm:spPr/>
      <dgm:t>
        <a:bodyPr/>
        <a:lstStyle/>
        <a:p>
          <a:endParaRPr lang="ru-RU" sz="1200"/>
        </a:p>
      </dgm:t>
    </dgm:pt>
    <dgm:pt modelId="{2B4EDF2B-C238-4481-887D-068269EFF577}">
      <dgm:prSet phldrT="[Текст]" custT="1"/>
      <dgm:spPr/>
      <dgm:t>
        <a:bodyPr/>
        <a:lstStyle/>
        <a:p>
          <a:r>
            <a:rPr lang="ru-RU" sz="1400" dirty="0"/>
            <a:t>Обеспечение трансфера технологий</a:t>
          </a:r>
        </a:p>
      </dgm:t>
    </dgm:pt>
    <dgm:pt modelId="{2B15B4EA-0679-49EB-A394-F15EFEB88C94}" type="parTrans" cxnId="{6DA9A83E-643C-41EE-84CE-C881A05BA374}">
      <dgm:prSet/>
      <dgm:spPr/>
      <dgm:t>
        <a:bodyPr/>
        <a:lstStyle/>
        <a:p>
          <a:endParaRPr lang="ru-RU" sz="1200"/>
        </a:p>
      </dgm:t>
    </dgm:pt>
    <dgm:pt modelId="{E45E6246-6DD5-4C56-9F4B-28E5D9E9BF5D}" type="sibTrans" cxnId="{6DA9A83E-643C-41EE-84CE-C881A05BA374}">
      <dgm:prSet/>
      <dgm:spPr/>
      <dgm:t>
        <a:bodyPr/>
        <a:lstStyle/>
        <a:p>
          <a:endParaRPr lang="ru-RU" sz="1200"/>
        </a:p>
      </dgm:t>
    </dgm:pt>
    <dgm:pt modelId="{D7803A06-E5CA-4A79-80B7-A85423F7DE62}">
      <dgm:prSet phldrT="[Текст]" custT="1"/>
      <dgm:spPr/>
      <dgm:t>
        <a:bodyPr/>
        <a:lstStyle/>
        <a:p>
          <a:r>
            <a:rPr lang="ru-RU" sz="1400" dirty="0"/>
            <a:t>Увеличение доли малых и средних предприятий</a:t>
          </a:r>
        </a:p>
      </dgm:t>
    </dgm:pt>
    <dgm:pt modelId="{8D423BD8-9B1B-4FF9-8E5B-341488A6EB62}" type="parTrans" cxnId="{50BA5C22-52E3-4742-876B-96D041581E52}">
      <dgm:prSet/>
      <dgm:spPr/>
      <dgm:t>
        <a:bodyPr/>
        <a:lstStyle/>
        <a:p>
          <a:endParaRPr lang="ru-RU" sz="1200"/>
        </a:p>
      </dgm:t>
    </dgm:pt>
    <dgm:pt modelId="{EBD3B76E-06A5-483A-BC28-2A02F5E4A173}" type="sibTrans" cxnId="{50BA5C22-52E3-4742-876B-96D041581E52}">
      <dgm:prSet/>
      <dgm:spPr/>
      <dgm:t>
        <a:bodyPr/>
        <a:lstStyle/>
        <a:p>
          <a:endParaRPr lang="ru-RU" sz="1200"/>
        </a:p>
      </dgm:t>
    </dgm:pt>
    <dgm:pt modelId="{9F66A862-16F7-4011-8983-464AE4CDDB68}" type="pres">
      <dgm:prSet presAssocID="{799F38BD-EDCE-44CF-836D-18F8E70784B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11B4C0D-86C5-4188-B598-4D1DF6DD8F9D}" type="pres">
      <dgm:prSet presAssocID="{C8469A69-8520-421F-B160-2263FBC8B8AB}" presName="node" presStyleLbl="node1" presStyleIdx="0" presStyleCnt="5" custScaleY="1343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9FE776-CFE3-433C-BAE2-DA0176971F5B}" type="pres">
      <dgm:prSet presAssocID="{16C664DC-004C-482E-83FC-207960026700}" presName="sibTrans" presStyleCnt="0"/>
      <dgm:spPr/>
    </dgm:pt>
    <dgm:pt modelId="{CCBACF3A-2D04-47FF-AB89-A19DAA3B8CF2}" type="pres">
      <dgm:prSet presAssocID="{40B442DD-8F20-488E-9077-D875EA00CA2A}" presName="node" presStyleLbl="node1" presStyleIdx="1" presStyleCnt="5" custScaleY="1343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6AA6F2-AC5D-4E87-92A9-D6E933A0EEAD}" type="pres">
      <dgm:prSet presAssocID="{1881B317-0450-4866-9FE7-90B4573958BC}" presName="sibTrans" presStyleCnt="0"/>
      <dgm:spPr/>
    </dgm:pt>
    <dgm:pt modelId="{4318402B-1114-4234-A6F3-B21A92D45A27}" type="pres">
      <dgm:prSet presAssocID="{D7B42AAA-BA81-49F7-B5F3-2FEB2A7072DA}" presName="node" presStyleLbl="node1" presStyleIdx="2" presStyleCnt="5" custScaleY="1343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A8A86E-71CB-4FBA-99E8-C7F6E4830B1B}" type="pres">
      <dgm:prSet presAssocID="{AB3C82D7-5F8C-473F-8EB1-F30F93668ECD}" presName="sibTrans" presStyleCnt="0"/>
      <dgm:spPr/>
    </dgm:pt>
    <dgm:pt modelId="{F997B8E2-671E-4DA0-BE68-7F7585215B9C}" type="pres">
      <dgm:prSet presAssocID="{2B4EDF2B-C238-4481-887D-068269EFF577}" presName="node" presStyleLbl="node1" presStyleIdx="3" presStyleCnt="5" custScaleY="1343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FABA0F-F5D0-4367-A9DC-20F8E68E8896}" type="pres">
      <dgm:prSet presAssocID="{E45E6246-6DD5-4C56-9F4B-28E5D9E9BF5D}" presName="sibTrans" presStyleCnt="0"/>
      <dgm:spPr/>
    </dgm:pt>
    <dgm:pt modelId="{FC3E56F9-F4E0-491F-8717-A5606E8F09E9}" type="pres">
      <dgm:prSet presAssocID="{D7803A06-E5CA-4A79-80B7-A85423F7DE62}" presName="node" presStyleLbl="node1" presStyleIdx="4" presStyleCnt="5" custScaleY="1343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DA9A83E-643C-41EE-84CE-C881A05BA374}" srcId="{799F38BD-EDCE-44CF-836D-18F8E70784BC}" destId="{2B4EDF2B-C238-4481-887D-068269EFF577}" srcOrd="3" destOrd="0" parTransId="{2B15B4EA-0679-49EB-A394-F15EFEB88C94}" sibTransId="{E45E6246-6DD5-4C56-9F4B-28E5D9E9BF5D}"/>
    <dgm:cxn modelId="{0491ADEB-E3A3-4977-AE36-7AA5F5410765}" type="presOf" srcId="{D7B42AAA-BA81-49F7-B5F3-2FEB2A7072DA}" destId="{4318402B-1114-4234-A6F3-B21A92D45A27}" srcOrd="0" destOrd="0" presId="urn:microsoft.com/office/officeart/2005/8/layout/default#1"/>
    <dgm:cxn modelId="{32CABE16-C6C2-4AD1-913D-627A9949164D}" type="presOf" srcId="{C8469A69-8520-421F-B160-2263FBC8B8AB}" destId="{A11B4C0D-86C5-4188-B598-4D1DF6DD8F9D}" srcOrd="0" destOrd="0" presId="urn:microsoft.com/office/officeart/2005/8/layout/default#1"/>
    <dgm:cxn modelId="{430C8B55-362C-475F-95D2-D931525F8305}" srcId="{799F38BD-EDCE-44CF-836D-18F8E70784BC}" destId="{C8469A69-8520-421F-B160-2263FBC8B8AB}" srcOrd="0" destOrd="0" parTransId="{F83C1DFE-8127-4302-B2A3-0F6E900AE014}" sibTransId="{16C664DC-004C-482E-83FC-207960026700}"/>
    <dgm:cxn modelId="{A70CE073-0669-4610-99B5-83750F27EE63}" type="presOf" srcId="{40B442DD-8F20-488E-9077-D875EA00CA2A}" destId="{CCBACF3A-2D04-47FF-AB89-A19DAA3B8CF2}" srcOrd="0" destOrd="0" presId="urn:microsoft.com/office/officeart/2005/8/layout/default#1"/>
    <dgm:cxn modelId="{AEFF606A-458C-4DA4-9283-AB7732364E09}" type="presOf" srcId="{799F38BD-EDCE-44CF-836D-18F8E70784BC}" destId="{9F66A862-16F7-4011-8983-464AE4CDDB68}" srcOrd="0" destOrd="0" presId="urn:microsoft.com/office/officeart/2005/8/layout/default#1"/>
    <dgm:cxn modelId="{7206B067-9EF1-425E-9E58-0A7D7D3360C5}" type="presOf" srcId="{D7803A06-E5CA-4A79-80B7-A85423F7DE62}" destId="{FC3E56F9-F4E0-491F-8717-A5606E8F09E9}" srcOrd="0" destOrd="0" presId="urn:microsoft.com/office/officeart/2005/8/layout/default#1"/>
    <dgm:cxn modelId="{AD2AD578-68B4-43C8-9B99-9016155CE930}" type="presOf" srcId="{2B4EDF2B-C238-4481-887D-068269EFF577}" destId="{F997B8E2-671E-4DA0-BE68-7F7585215B9C}" srcOrd="0" destOrd="0" presId="urn:microsoft.com/office/officeart/2005/8/layout/default#1"/>
    <dgm:cxn modelId="{564E8ACF-2162-46C3-B59E-0AA95F3C6F05}" srcId="{799F38BD-EDCE-44CF-836D-18F8E70784BC}" destId="{D7B42AAA-BA81-49F7-B5F3-2FEB2A7072DA}" srcOrd="2" destOrd="0" parTransId="{55F60FF8-8922-4463-AED5-A8E1BB23E213}" sibTransId="{AB3C82D7-5F8C-473F-8EB1-F30F93668ECD}"/>
    <dgm:cxn modelId="{8127F3BF-0706-4DB8-ABC7-5C746B2C2CB3}" srcId="{799F38BD-EDCE-44CF-836D-18F8E70784BC}" destId="{40B442DD-8F20-488E-9077-D875EA00CA2A}" srcOrd="1" destOrd="0" parTransId="{F29CA85B-B0D3-440E-A4C9-98F7A21E5941}" sibTransId="{1881B317-0450-4866-9FE7-90B4573958BC}"/>
    <dgm:cxn modelId="{50BA5C22-52E3-4742-876B-96D041581E52}" srcId="{799F38BD-EDCE-44CF-836D-18F8E70784BC}" destId="{D7803A06-E5CA-4A79-80B7-A85423F7DE62}" srcOrd="4" destOrd="0" parTransId="{8D423BD8-9B1B-4FF9-8E5B-341488A6EB62}" sibTransId="{EBD3B76E-06A5-483A-BC28-2A02F5E4A173}"/>
    <dgm:cxn modelId="{565D4A3B-B385-4CFE-B6EF-6A7ADE69D041}" type="presParOf" srcId="{9F66A862-16F7-4011-8983-464AE4CDDB68}" destId="{A11B4C0D-86C5-4188-B598-4D1DF6DD8F9D}" srcOrd="0" destOrd="0" presId="urn:microsoft.com/office/officeart/2005/8/layout/default#1"/>
    <dgm:cxn modelId="{4ED92431-D4CB-48C4-A585-701EE33FB5A3}" type="presParOf" srcId="{9F66A862-16F7-4011-8983-464AE4CDDB68}" destId="{FF9FE776-CFE3-433C-BAE2-DA0176971F5B}" srcOrd="1" destOrd="0" presId="urn:microsoft.com/office/officeart/2005/8/layout/default#1"/>
    <dgm:cxn modelId="{5E2788DA-170A-4683-96AF-9D5AF985CA25}" type="presParOf" srcId="{9F66A862-16F7-4011-8983-464AE4CDDB68}" destId="{CCBACF3A-2D04-47FF-AB89-A19DAA3B8CF2}" srcOrd="2" destOrd="0" presId="urn:microsoft.com/office/officeart/2005/8/layout/default#1"/>
    <dgm:cxn modelId="{C499EF3F-BF46-4707-BE2B-7016C91FC760}" type="presParOf" srcId="{9F66A862-16F7-4011-8983-464AE4CDDB68}" destId="{3D6AA6F2-AC5D-4E87-92A9-D6E933A0EEAD}" srcOrd="3" destOrd="0" presId="urn:microsoft.com/office/officeart/2005/8/layout/default#1"/>
    <dgm:cxn modelId="{D78EC798-7B40-4277-A872-5C0FD9A6E57C}" type="presParOf" srcId="{9F66A862-16F7-4011-8983-464AE4CDDB68}" destId="{4318402B-1114-4234-A6F3-B21A92D45A27}" srcOrd="4" destOrd="0" presId="urn:microsoft.com/office/officeart/2005/8/layout/default#1"/>
    <dgm:cxn modelId="{2AA1C8CB-7DBC-4D92-90F1-192D5251853F}" type="presParOf" srcId="{9F66A862-16F7-4011-8983-464AE4CDDB68}" destId="{64A8A86E-71CB-4FBA-99E8-C7F6E4830B1B}" srcOrd="5" destOrd="0" presId="urn:microsoft.com/office/officeart/2005/8/layout/default#1"/>
    <dgm:cxn modelId="{C66D2A21-EA99-44D7-9CA6-4A23472CCADA}" type="presParOf" srcId="{9F66A862-16F7-4011-8983-464AE4CDDB68}" destId="{F997B8E2-671E-4DA0-BE68-7F7585215B9C}" srcOrd="6" destOrd="0" presId="urn:microsoft.com/office/officeart/2005/8/layout/default#1"/>
    <dgm:cxn modelId="{14837CF9-F09A-4A7C-8B28-87C7F33233AE}" type="presParOf" srcId="{9F66A862-16F7-4011-8983-464AE4CDDB68}" destId="{B8FABA0F-F5D0-4367-A9DC-20F8E68E8896}" srcOrd="7" destOrd="0" presId="urn:microsoft.com/office/officeart/2005/8/layout/default#1"/>
    <dgm:cxn modelId="{83951D3F-AA76-4A6C-9ECE-3A21C55F169E}" type="presParOf" srcId="{9F66A862-16F7-4011-8983-464AE4CDDB68}" destId="{FC3E56F9-F4E0-491F-8717-A5606E8F09E9}" srcOrd="8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128B2CD-72C6-41AE-A8A7-B18B09145407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6DDF9F1-C951-4D7A-90AA-92E00D9CD5CF}">
      <dgm:prSet phldrT="[Текст]" custT="1"/>
      <dgm:spPr/>
      <dgm:t>
        <a:bodyPr/>
        <a:lstStyle/>
        <a:p>
          <a:r>
            <a:rPr lang="ru-RU" sz="1200" dirty="0"/>
            <a:t>ИНСТРУМЕНТЫ</a:t>
          </a:r>
          <a:endParaRPr lang="ru-RU" sz="1000" dirty="0"/>
        </a:p>
      </dgm:t>
    </dgm:pt>
    <dgm:pt modelId="{8934C0E8-F8C4-4ACC-A008-AFB8A833601B}" type="parTrans" cxnId="{B973784D-1CA1-4E23-B076-F2EF0F3362E3}">
      <dgm:prSet/>
      <dgm:spPr/>
      <dgm:t>
        <a:bodyPr/>
        <a:lstStyle/>
        <a:p>
          <a:endParaRPr lang="ru-RU"/>
        </a:p>
      </dgm:t>
    </dgm:pt>
    <dgm:pt modelId="{5E0AD1DE-8FB4-4D00-B5B1-B0CCC4F5C644}" type="sibTrans" cxnId="{B973784D-1CA1-4E23-B076-F2EF0F3362E3}">
      <dgm:prSet/>
      <dgm:spPr/>
      <dgm:t>
        <a:bodyPr/>
        <a:lstStyle/>
        <a:p>
          <a:endParaRPr lang="ru-RU"/>
        </a:p>
      </dgm:t>
    </dgm:pt>
    <dgm:pt modelId="{DFD19021-0EDD-4001-8B13-D5461618D1BF}">
      <dgm:prSet phldrT="[Текст]" custT="1"/>
      <dgm:spPr/>
      <dgm:t>
        <a:bodyPr/>
        <a:lstStyle/>
        <a:p>
          <a:r>
            <a:rPr lang="ru-RU" sz="1100" dirty="0"/>
            <a:t>Кластеры</a:t>
          </a:r>
        </a:p>
      </dgm:t>
    </dgm:pt>
    <dgm:pt modelId="{0F0FE44E-E778-4672-8490-067B681CB69A}" type="parTrans" cxnId="{27620DAA-B7C9-47B0-AF90-4F72EDB76737}">
      <dgm:prSet/>
      <dgm:spPr/>
      <dgm:t>
        <a:bodyPr/>
        <a:lstStyle/>
        <a:p>
          <a:endParaRPr lang="ru-RU" sz="1000"/>
        </a:p>
      </dgm:t>
    </dgm:pt>
    <dgm:pt modelId="{B4793160-2884-4AB2-A139-8BBDCAF39784}" type="sibTrans" cxnId="{27620DAA-B7C9-47B0-AF90-4F72EDB76737}">
      <dgm:prSet/>
      <dgm:spPr/>
      <dgm:t>
        <a:bodyPr/>
        <a:lstStyle/>
        <a:p>
          <a:endParaRPr lang="ru-RU"/>
        </a:p>
      </dgm:t>
    </dgm:pt>
    <dgm:pt modelId="{F7C871AA-FF11-4CFC-A140-33240935576F}">
      <dgm:prSet phldrT="[Текст]" custT="1"/>
      <dgm:spPr/>
      <dgm:t>
        <a:bodyPr/>
        <a:lstStyle/>
        <a:p>
          <a:r>
            <a:rPr lang="ru-RU" sz="1100" dirty="0"/>
            <a:t>Олимпиады</a:t>
          </a:r>
        </a:p>
      </dgm:t>
    </dgm:pt>
    <dgm:pt modelId="{F8AF543E-3A2C-4389-92A0-6B98746E82FF}" type="parTrans" cxnId="{7DA43E28-5315-442B-9D5C-D0496DEE5C71}">
      <dgm:prSet/>
      <dgm:spPr/>
      <dgm:t>
        <a:bodyPr/>
        <a:lstStyle/>
        <a:p>
          <a:endParaRPr lang="ru-RU" sz="1000"/>
        </a:p>
      </dgm:t>
    </dgm:pt>
    <dgm:pt modelId="{FC9AC75D-709E-4945-8652-8C35C4E2470A}" type="sibTrans" cxnId="{7DA43E28-5315-442B-9D5C-D0496DEE5C71}">
      <dgm:prSet/>
      <dgm:spPr/>
      <dgm:t>
        <a:bodyPr/>
        <a:lstStyle/>
        <a:p>
          <a:endParaRPr lang="ru-RU"/>
        </a:p>
      </dgm:t>
    </dgm:pt>
    <dgm:pt modelId="{FEF90680-2322-4B21-A19C-4FB1445AD117}">
      <dgm:prSet phldrT="[Текст]" custT="1"/>
      <dgm:spPr/>
      <dgm:t>
        <a:bodyPr/>
        <a:lstStyle/>
        <a:p>
          <a:r>
            <a:rPr lang="ru-RU" sz="1100" dirty="0" err="1"/>
            <a:t>Стартап</a:t>
          </a:r>
          <a:r>
            <a:rPr lang="ru-RU" sz="1100" dirty="0"/>
            <a:t>-акселераторы</a:t>
          </a:r>
        </a:p>
      </dgm:t>
    </dgm:pt>
    <dgm:pt modelId="{B285CC77-FE11-4928-998A-DA07F44B3080}" type="parTrans" cxnId="{ADD70D5E-4FD4-412B-9209-B3396AEBF631}">
      <dgm:prSet/>
      <dgm:spPr/>
      <dgm:t>
        <a:bodyPr/>
        <a:lstStyle/>
        <a:p>
          <a:endParaRPr lang="ru-RU" sz="1000"/>
        </a:p>
      </dgm:t>
    </dgm:pt>
    <dgm:pt modelId="{25AB6811-CFDD-4D29-B5B3-61F56A2185ED}" type="sibTrans" cxnId="{ADD70D5E-4FD4-412B-9209-B3396AEBF631}">
      <dgm:prSet/>
      <dgm:spPr/>
      <dgm:t>
        <a:bodyPr/>
        <a:lstStyle/>
        <a:p>
          <a:endParaRPr lang="ru-RU"/>
        </a:p>
      </dgm:t>
    </dgm:pt>
    <dgm:pt modelId="{1CA6DF18-6D75-43B4-A1C3-3B1F71D190B5}">
      <dgm:prSet phldrT="[Текст]" custT="1"/>
      <dgm:spPr/>
      <dgm:t>
        <a:bodyPr/>
        <a:lstStyle/>
        <a:p>
          <a:r>
            <a:rPr lang="ru-RU" sz="1100" dirty="0"/>
            <a:t>Акселерационные программы</a:t>
          </a:r>
        </a:p>
      </dgm:t>
    </dgm:pt>
    <dgm:pt modelId="{3CF00375-3D6A-4DFE-9CE6-4A8011BB2559}" type="parTrans" cxnId="{98740B17-DEE4-4934-A68B-82168E586702}">
      <dgm:prSet/>
      <dgm:spPr/>
      <dgm:t>
        <a:bodyPr/>
        <a:lstStyle/>
        <a:p>
          <a:endParaRPr lang="ru-RU" sz="1000"/>
        </a:p>
      </dgm:t>
    </dgm:pt>
    <dgm:pt modelId="{3BE4E217-D1A6-4999-8C0F-3BB5A9975F72}" type="sibTrans" cxnId="{98740B17-DEE4-4934-A68B-82168E586702}">
      <dgm:prSet/>
      <dgm:spPr/>
      <dgm:t>
        <a:bodyPr/>
        <a:lstStyle/>
        <a:p>
          <a:endParaRPr lang="ru-RU"/>
        </a:p>
      </dgm:t>
    </dgm:pt>
    <dgm:pt modelId="{51E13EDC-946F-4C1B-AFFB-DE8D1F917EA5}">
      <dgm:prSet phldrT="[Текст]" custT="1"/>
      <dgm:spPr/>
      <dgm:t>
        <a:bodyPr/>
        <a:lstStyle/>
        <a:p>
          <a:r>
            <a:rPr lang="ru-RU" sz="1100" dirty="0"/>
            <a:t>Индустриальное партнерство</a:t>
          </a:r>
        </a:p>
      </dgm:t>
    </dgm:pt>
    <dgm:pt modelId="{75E850B5-A720-4276-A1DD-F20A1334843A}" type="parTrans" cxnId="{A64E241C-7900-44D3-A1DC-6136DCD26281}">
      <dgm:prSet/>
      <dgm:spPr/>
      <dgm:t>
        <a:bodyPr/>
        <a:lstStyle/>
        <a:p>
          <a:endParaRPr lang="ru-RU" sz="1000"/>
        </a:p>
      </dgm:t>
    </dgm:pt>
    <dgm:pt modelId="{8A003D0D-C35B-47DF-9E9C-2E14F6C25E3A}" type="sibTrans" cxnId="{A64E241C-7900-44D3-A1DC-6136DCD26281}">
      <dgm:prSet/>
      <dgm:spPr/>
      <dgm:t>
        <a:bodyPr/>
        <a:lstStyle/>
        <a:p>
          <a:endParaRPr lang="ru-RU"/>
        </a:p>
      </dgm:t>
    </dgm:pt>
    <dgm:pt modelId="{22573CEC-0AFF-483F-8FE7-151AEABB82A8}">
      <dgm:prSet phldrT="[Текст]" custT="1"/>
      <dgm:spPr/>
      <dgm:t>
        <a:bodyPr/>
        <a:lstStyle/>
        <a:p>
          <a:r>
            <a:rPr lang="ru-RU" sz="1100" dirty="0"/>
            <a:t>Сетевое взаимодействие</a:t>
          </a:r>
        </a:p>
      </dgm:t>
    </dgm:pt>
    <dgm:pt modelId="{DC697E77-BA10-4D14-B93F-6162EB2F54A8}" type="parTrans" cxnId="{E5CB66DF-5646-4716-B1B0-708711841ECC}">
      <dgm:prSet/>
      <dgm:spPr/>
      <dgm:t>
        <a:bodyPr/>
        <a:lstStyle/>
        <a:p>
          <a:endParaRPr lang="ru-RU" sz="1000"/>
        </a:p>
      </dgm:t>
    </dgm:pt>
    <dgm:pt modelId="{8ECBC221-4BDF-4F75-BA68-D3B15100C1FE}" type="sibTrans" cxnId="{E5CB66DF-5646-4716-B1B0-708711841ECC}">
      <dgm:prSet/>
      <dgm:spPr/>
      <dgm:t>
        <a:bodyPr/>
        <a:lstStyle/>
        <a:p>
          <a:endParaRPr lang="ru-RU"/>
        </a:p>
      </dgm:t>
    </dgm:pt>
    <dgm:pt modelId="{0F871BBD-FE9B-4E3C-8D2B-31E92326B083}">
      <dgm:prSet phldrT="[Текст]" custT="1"/>
      <dgm:spPr/>
      <dgm:t>
        <a:bodyPr/>
        <a:lstStyle/>
        <a:p>
          <a:r>
            <a:rPr lang="ru-RU" sz="1100" dirty="0"/>
            <a:t>Сетевая инфраструктура</a:t>
          </a:r>
        </a:p>
      </dgm:t>
    </dgm:pt>
    <dgm:pt modelId="{637F3FC9-1323-4FEE-B707-331CFF4D6D7F}" type="parTrans" cxnId="{B1FDA526-721B-4D4D-8BFF-50079A2A9DDC}">
      <dgm:prSet/>
      <dgm:spPr/>
      <dgm:t>
        <a:bodyPr/>
        <a:lstStyle/>
        <a:p>
          <a:endParaRPr lang="ru-RU" sz="1000"/>
        </a:p>
      </dgm:t>
    </dgm:pt>
    <dgm:pt modelId="{ECFDCC22-AAD3-47B5-BF04-6548B06EF79B}" type="sibTrans" cxnId="{B1FDA526-721B-4D4D-8BFF-50079A2A9DDC}">
      <dgm:prSet/>
      <dgm:spPr/>
      <dgm:t>
        <a:bodyPr/>
        <a:lstStyle/>
        <a:p>
          <a:endParaRPr lang="ru-RU"/>
        </a:p>
      </dgm:t>
    </dgm:pt>
    <dgm:pt modelId="{F3A63CF9-42F7-443D-B57C-1C9DA31F06D5}">
      <dgm:prSet phldrT="[Текст]" custT="1"/>
      <dgm:spPr/>
      <dgm:t>
        <a:bodyPr/>
        <a:lstStyle/>
        <a:p>
          <a:r>
            <a:rPr lang="ru-RU" sz="1100" dirty="0"/>
            <a:t>Программы поддержки технологического предпринимательства</a:t>
          </a:r>
        </a:p>
      </dgm:t>
    </dgm:pt>
    <dgm:pt modelId="{AEC22BD1-8124-4BEF-B834-492E180D491B}" type="parTrans" cxnId="{CDEE68D2-917E-4DD7-9D73-D3D89903A15F}">
      <dgm:prSet/>
      <dgm:spPr/>
      <dgm:t>
        <a:bodyPr/>
        <a:lstStyle/>
        <a:p>
          <a:endParaRPr lang="ru-RU" sz="1000"/>
        </a:p>
      </dgm:t>
    </dgm:pt>
    <dgm:pt modelId="{D9477FA1-845C-481D-AB06-4CA94148241C}" type="sibTrans" cxnId="{CDEE68D2-917E-4DD7-9D73-D3D89903A15F}">
      <dgm:prSet/>
      <dgm:spPr/>
      <dgm:t>
        <a:bodyPr/>
        <a:lstStyle/>
        <a:p>
          <a:endParaRPr lang="ru-RU"/>
        </a:p>
      </dgm:t>
    </dgm:pt>
    <dgm:pt modelId="{17EC6332-E783-48FB-BEEA-9A71A9885C2C}" type="pres">
      <dgm:prSet presAssocID="{D128B2CD-72C6-41AE-A8A7-B18B0914540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D16A189-DDBA-48E2-B4C2-1B9D98487843}" type="pres">
      <dgm:prSet presAssocID="{66DDF9F1-C951-4D7A-90AA-92E00D9CD5CF}" presName="root" presStyleCnt="0"/>
      <dgm:spPr/>
    </dgm:pt>
    <dgm:pt modelId="{08E6D31E-1B27-4F6F-AE1F-2A3A0305A903}" type="pres">
      <dgm:prSet presAssocID="{66DDF9F1-C951-4D7A-90AA-92E00D9CD5CF}" presName="rootComposite" presStyleCnt="0"/>
      <dgm:spPr/>
    </dgm:pt>
    <dgm:pt modelId="{BA0AFC31-2DB5-432C-8B5C-72157A06DDAC}" type="pres">
      <dgm:prSet presAssocID="{66DDF9F1-C951-4D7A-90AA-92E00D9CD5CF}" presName="rootText" presStyleLbl="node1" presStyleIdx="0" presStyleCnt="1" custScaleX="200497"/>
      <dgm:spPr/>
      <dgm:t>
        <a:bodyPr/>
        <a:lstStyle/>
        <a:p>
          <a:endParaRPr lang="ru-RU"/>
        </a:p>
      </dgm:t>
    </dgm:pt>
    <dgm:pt modelId="{529BEEB8-3519-4334-8777-8C56CB9C660F}" type="pres">
      <dgm:prSet presAssocID="{66DDF9F1-C951-4D7A-90AA-92E00D9CD5CF}" presName="rootConnector" presStyleLbl="node1" presStyleIdx="0" presStyleCnt="1"/>
      <dgm:spPr/>
      <dgm:t>
        <a:bodyPr/>
        <a:lstStyle/>
        <a:p>
          <a:endParaRPr lang="ru-RU"/>
        </a:p>
      </dgm:t>
    </dgm:pt>
    <dgm:pt modelId="{156A869F-BE88-41CF-9F15-41FB233577FB}" type="pres">
      <dgm:prSet presAssocID="{66DDF9F1-C951-4D7A-90AA-92E00D9CD5CF}" presName="childShape" presStyleCnt="0"/>
      <dgm:spPr/>
    </dgm:pt>
    <dgm:pt modelId="{7A42FF30-FBDE-4660-B93F-4ED0F09390E1}" type="pres">
      <dgm:prSet presAssocID="{0F0FE44E-E778-4672-8490-067B681CB69A}" presName="Name13" presStyleLbl="parChTrans1D2" presStyleIdx="0" presStyleCnt="8"/>
      <dgm:spPr/>
      <dgm:t>
        <a:bodyPr/>
        <a:lstStyle/>
        <a:p>
          <a:endParaRPr lang="ru-RU"/>
        </a:p>
      </dgm:t>
    </dgm:pt>
    <dgm:pt modelId="{9D585B7E-DA91-4CB4-9D02-FE2F9CBADA47}" type="pres">
      <dgm:prSet presAssocID="{DFD19021-0EDD-4001-8B13-D5461618D1BF}" presName="childText" presStyleLbl="bgAcc1" presStyleIdx="0" presStyleCnt="8" custScaleX="2840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8A888D-D8E9-4338-8584-691FB68FB3AD}" type="pres">
      <dgm:prSet presAssocID="{F8AF543E-3A2C-4389-92A0-6B98746E82FF}" presName="Name13" presStyleLbl="parChTrans1D2" presStyleIdx="1" presStyleCnt="8"/>
      <dgm:spPr/>
      <dgm:t>
        <a:bodyPr/>
        <a:lstStyle/>
        <a:p>
          <a:endParaRPr lang="ru-RU"/>
        </a:p>
      </dgm:t>
    </dgm:pt>
    <dgm:pt modelId="{7137C5B2-E757-48D3-B033-677D73389D60}" type="pres">
      <dgm:prSet presAssocID="{F7C871AA-FF11-4CFC-A140-33240935576F}" presName="childText" presStyleLbl="bgAcc1" presStyleIdx="1" presStyleCnt="8" custScaleX="2840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030AAF-11D0-46D0-9E17-FC53A85B0312}" type="pres">
      <dgm:prSet presAssocID="{B285CC77-FE11-4928-998A-DA07F44B3080}" presName="Name13" presStyleLbl="parChTrans1D2" presStyleIdx="2" presStyleCnt="8"/>
      <dgm:spPr/>
      <dgm:t>
        <a:bodyPr/>
        <a:lstStyle/>
        <a:p>
          <a:endParaRPr lang="ru-RU"/>
        </a:p>
      </dgm:t>
    </dgm:pt>
    <dgm:pt modelId="{82AFA6E0-D2F9-4798-B888-D2A5B59E415B}" type="pres">
      <dgm:prSet presAssocID="{FEF90680-2322-4B21-A19C-4FB1445AD117}" presName="childText" presStyleLbl="bgAcc1" presStyleIdx="2" presStyleCnt="8" custScaleX="2840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8855A5-CAF4-43EC-83A5-A7BB2DB131F3}" type="pres">
      <dgm:prSet presAssocID="{AEC22BD1-8124-4BEF-B834-492E180D491B}" presName="Name13" presStyleLbl="parChTrans1D2" presStyleIdx="3" presStyleCnt="8"/>
      <dgm:spPr/>
      <dgm:t>
        <a:bodyPr/>
        <a:lstStyle/>
        <a:p>
          <a:endParaRPr lang="ru-RU"/>
        </a:p>
      </dgm:t>
    </dgm:pt>
    <dgm:pt modelId="{03257F8E-ED13-4975-9288-794F041310AE}" type="pres">
      <dgm:prSet presAssocID="{F3A63CF9-42F7-443D-B57C-1C9DA31F06D5}" presName="childText" presStyleLbl="bgAcc1" presStyleIdx="3" presStyleCnt="8" custScaleX="284039" custScaleY="1438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43BF1C-339F-45F5-9854-58FD5F978A97}" type="pres">
      <dgm:prSet presAssocID="{3CF00375-3D6A-4DFE-9CE6-4A8011BB2559}" presName="Name13" presStyleLbl="parChTrans1D2" presStyleIdx="4" presStyleCnt="8"/>
      <dgm:spPr/>
      <dgm:t>
        <a:bodyPr/>
        <a:lstStyle/>
        <a:p>
          <a:endParaRPr lang="ru-RU"/>
        </a:p>
      </dgm:t>
    </dgm:pt>
    <dgm:pt modelId="{F9BFE923-9201-4AFD-9F96-71B736F628ED}" type="pres">
      <dgm:prSet presAssocID="{1CA6DF18-6D75-43B4-A1C3-3B1F71D190B5}" presName="childText" presStyleLbl="bgAcc1" presStyleIdx="4" presStyleCnt="8" custScaleX="2840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6D7640-4011-4D71-855F-BE103D9B32C1}" type="pres">
      <dgm:prSet presAssocID="{75E850B5-A720-4276-A1DD-F20A1334843A}" presName="Name13" presStyleLbl="parChTrans1D2" presStyleIdx="5" presStyleCnt="8"/>
      <dgm:spPr/>
      <dgm:t>
        <a:bodyPr/>
        <a:lstStyle/>
        <a:p>
          <a:endParaRPr lang="ru-RU"/>
        </a:p>
      </dgm:t>
    </dgm:pt>
    <dgm:pt modelId="{886894D2-F6F9-4219-A4C7-AD4A3D6035B9}" type="pres">
      <dgm:prSet presAssocID="{51E13EDC-946F-4C1B-AFFB-DE8D1F917EA5}" presName="childText" presStyleLbl="bgAcc1" presStyleIdx="5" presStyleCnt="8" custScaleX="2840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6B60CC-5A08-4214-9A5F-8055F5076504}" type="pres">
      <dgm:prSet presAssocID="{DC697E77-BA10-4D14-B93F-6162EB2F54A8}" presName="Name13" presStyleLbl="parChTrans1D2" presStyleIdx="6" presStyleCnt="8"/>
      <dgm:spPr/>
      <dgm:t>
        <a:bodyPr/>
        <a:lstStyle/>
        <a:p>
          <a:endParaRPr lang="ru-RU"/>
        </a:p>
      </dgm:t>
    </dgm:pt>
    <dgm:pt modelId="{AA0B13ED-0A62-4BD7-ABC4-B6225718C759}" type="pres">
      <dgm:prSet presAssocID="{22573CEC-0AFF-483F-8FE7-151AEABB82A8}" presName="childText" presStyleLbl="bgAcc1" presStyleIdx="6" presStyleCnt="8" custScaleX="2840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6AA617-F9B2-47FB-A4DB-A600ED31C332}" type="pres">
      <dgm:prSet presAssocID="{637F3FC9-1323-4FEE-B707-331CFF4D6D7F}" presName="Name13" presStyleLbl="parChTrans1D2" presStyleIdx="7" presStyleCnt="8"/>
      <dgm:spPr/>
      <dgm:t>
        <a:bodyPr/>
        <a:lstStyle/>
        <a:p>
          <a:endParaRPr lang="ru-RU"/>
        </a:p>
      </dgm:t>
    </dgm:pt>
    <dgm:pt modelId="{7E3AF923-DC76-4AFB-877F-B1D15D4B7C4F}" type="pres">
      <dgm:prSet presAssocID="{0F871BBD-FE9B-4E3C-8D2B-31E92326B083}" presName="childText" presStyleLbl="bgAcc1" presStyleIdx="7" presStyleCnt="8" custScaleX="2840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0825661-681F-4CE8-A81A-47D5A4F06EED}" type="presOf" srcId="{AEC22BD1-8124-4BEF-B834-492E180D491B}" destId="{0E8855A5-CAF4-43EC-83A5-A7BB2DB131F3}" srcOrd="0" destOrd="0" presId="urn:microsoft.com/office/officeart/2005/8/layout/hierarchy3"/>
    <dgm:cxn modelId="{7EA6705A-D9A4-42E4-ABB4-E725BEBC257F}" type="presOf" srcId="{0F0FE44E-E778-4672-8490-067B681CB69A}" destId="{7A42FF30-FBDE-4660-B93F-4ED0F09390E1}" srcOrd="0" destOrd="0" presId="urn:microsoft.com/office/officeart/2005/8/layout/hierarchy3"/>
    <dgm:cxn modelId="{98740B17-DEE4-4934-A68B-82168E586702}" srcId="{66DDF9F1-C951-4D7A-90AA-92E00D9CD5CF}" destId="{1CA6DF18-6D75-43B4-A1C3-3B1F71D190B5}" srcOrd="4" destOrd="0" parTransId="{3CF00375-3D6A-4DFE-9CE6-4A8011BB2559}" sibTransId="{3BE4E217-D1A6-4999-8C0F-3BB5A9975F72}"/>
    <dgm:cxn modelId="{44C3BD81-0A40-4D1D-A67B-98C85817C268}" type="presOf" srcId="{DFD19021-0EDD-4001-8B13-D5461618D1BF}" destId="{9D585B7E-DA91-4CB4-9D02-FE2F9CBADA47}" srcOrd="0" destOrd="0" presId="urn:microsoft.com/office/officeart/2005/8/layout/hierarchy3"/>
    <dgm:cxn modelId="{5C33D6E1-C2A2-4289-805F-FCFB8562E0BF}" type="presOf" srcId="{51E13EDC-946F-4C1B-AFFB-DE8D1F917EA5}" destId="{886894D2-F6F9-4219-A4C7-AD4A3D6035B9}" srcOrd="0" destOrd="0" presId="urn:microsoft.com/office/officeart/2005/8/layout/hierarchy3"/>
    <dgm:cxn modelId="{A64E241C-7900-44D3-A1DC-6136DCD26281}" srcId="{66DDF9F1-C951-4D7A-90AA-92E00D9CD5CF}" destId="{51E13EDC-946F-4C1B-AFFB-DE8D1F917EA5}" srcOrd="5" destOrd="0" parTransId="{75E850B5-A720-4276-A1DD-F20A1334843A}" sibTransId="{8A003D0D-C35B-47DF-9E9C-2E14F6C25E3A}"/>
    <dgm:cxn modelId="{7DA43E28-5315-442B-9D5C-D0496DEE5C71}" srcId="{66DDF9F1-C951-4D7A-90AA-92E00D9CD5CF}" destId="{F7C871AA-FF11-4CFC-A140-33240935576F}" srcOrd="1" destOrd="0" parTransId="{F8AF543E-3A2C-4389-92A0-6B98746E82FF}" sibTransId="{FC9AC75D-709E-4945-8652-8C35C4E2470A}"/>
    <dgm:cxn modelId="{A9F0DA8E-654A-4FF7-A2A8-794224AA58AB}" type="presOf" srcId="{0F871BBD-FE9B-4E3C-8D2B-31E92326B083}" destId="{7E3AF923-DC76-4AFB-877F-B1D15D4B7C4F}" srcOrd="0" destOrd="0" presId="urn:microsoft.com/office/officeart/2005/8/layout/hierarchy3"/>
    <dgm:cxn modelId="{27620DAA-B7C9-47B0-AF90-4F72EDB76737}" srcId="{66DDF9F1-C951-4D7A-90AA-92E00D9CD5CF}" destId="{DFD19021-0EDD-4001-8B13-D5461618D1BF}" srcOrd="0" destOrd="0" parTransId="{0F0FE44E-E778-4672-8490-067B681CB69A}" sibTransId="{B4793160-2884-4AB2-A139-8BBDCAF39784}"/>
    <dgm:cxn modelId="{35476DD8-C50D-4C66-98D6-94345B832AF3}" type="presOf" srcId="{F8AF543E-3A2C-4389-92A0-6B98746E82FF}" destId="{CB8A888D-D8E9-4338-8584-691FB68FB3AD}" srcOrd="0" destOrd="0" presId="urn:microsoft.com/office/officeart/2005/8/layout/hierarchy3"/>
    <dgm:cxn modelId="{58A7C787-08CD-41C4-83B4-9B29DBF6BD9A}" type="presOf" srcId="{3CF00375-3D6A-4DFE-9CE6-4A8011BB2559}" destId="{D443BF1C-339F-45F5-9854-58FD5F978A97}" srcOrd="0" destOrd="0" presId="urn:microsoft.com/office/officeart/2005/8/layout/hierarchy3"/>
    <dgm:cxn modelId="{8A08B9A2-B355-4F8E-9953-18C7E11BD0AF}" type="presOf" srcId="{22573CEC-0AFF-483F-8FE7-151AEABB82A8}" destId="{AA0B13ED-0A62-4BD7-ABC4-B6225718C759}" srcOrd="0" destOrd="0" presId="urn:microsoft.com/office/officeart/2005/8/layout/hierarchy3"/>
    <dgm:cxn modelId="{CDEE68D2-917E-4DD7-9D73-D3D89903A15F}" srcId="{66DDF9F1-C951-4D7A-90AA-92E00D9CD5CF}" destId="{F3A63CF9-42F7-443D-B57C-1C9DA31F06D5}" srcOrd="3" destOrd="0" parTransId="{AEC22BD1-8124-4BEF-B834-492E180D491B}" sibTransId="{D9477FA1-845C-481D-AB06-4CA94148241C}"/>
    <dgm:cxn modelId="{A98737B1-0F75-463E-9EAB-CC90F3993D19}" type="presOf" srcId="{1CA6DF18-6D75-43B4-A1C3-3B1F71D190B5}" destId="{F9BFE923-9201-4AFD-9F96-71B736F628ED}" srcOrd="0" destOrd="0" presId="urn:microsoft.com/office/officeart/2005/8/layout/hierarchy3"/>
    <dgm:cxn modelId="{E5CB66DF-5646-4716-B1B0-708711841ECC}" srcId="{66DDF9F1-C951-4D7A-90AA-92E00D9CD5CF}" destId="{22573CEC-0AFF-483F-8FE7-151AEABB82A8}" srcOrd="6" destOrd="0" parTransId="{DC697E77-BA10-4D14-B93F-6162EB2F54A8}" sibTransId="{8ECBC221-4BDF-4F75-BA68-D3B15100C1FE}"/>
    <dgm:cxn modelId="{ADD70D5E-4FD4-412B-9209-B3396AEBF631}" srcId="{66DDF9F1-C951-4D7A-90AA-92E00D9CD5CF}" destId="{FEF90680-2322-4B21-A19C-4FB1445AD117}" srcOrd="2" destOrd="0" parTransId="{B285CC77-FE11-4928-998A-DA07F44B3080}" sibTransId="{25AB6811-CFDD-4D29-B5B3-61F56A2185ED}"/>
    <dgm:cxn modelId="{092A2B67-2271-4771-91F2-8D522793FCB8}" type="presOf" srcId="{66DDF9F1-C951-4D7A-90AA-92E00D9CD5CF}" destId="{529BEEB8-3519-4334-8777-8C56CB9C660F}" srcOrd="1" destOrd="0" presId="urn:microsoft.com/office/officeart/2005/8/layout/hierarchy3"/>
    <dgm:cxn modelId="{F74FCFDF-0389-4F83-8668-D53F29F76718}" type="presOf" srcId="{637F3FC9-1323-4FEE-B707-331CFF4D6D7F}" destId="{746AA617-F9B2-47FB-A4DB-A600ED31C332}" srcOrd="0" destOrd="0" presId="urn:microsoft.com/office/officeart/2005/8/layout/hierarchy3"/>
    <dgm:cxn modelId="{8F5035AE-9369-4816-B144-767823658741}" type="presOf" srcId="{DC697E77-BA10-4D14-B93F-6162EB2F54A8}" destId="{456B60CC-5A08-4214-9A5F-8055F5076504}" srcOrd="0" destOrd="0" presId="urn:microsoft.com/office/officeart/2005/8/layout/hierarchy3"/>
    <dgm:cxn modelId="{B1FDA526-721B-4D4D-8BFF-50079A2A9DDC}" srcId="{66DDF9F1-C951-4D7A-90AA-92E00D9CD5CF}" destId="{0F871BBD-FE9B-4E3C-8D2B-31E92326B083}" srcOrd="7" destOrd="0" parTransId="{637F3FC9-1323-4FEE-B707-331CFF4D6D7F}" sibTransId="{ECFDCC22-AAD3-47B5-BF04-6548B06EF79B}"/>
    <dgm:cxn modelId="{B973784D-1CA1-4E23-B076-F2EF0F3362E3}" srcId="{D128B2CD-72C6-41AE-A8A7-B18B09145407}" destId="{66DDF9F1-C951-4D7A-90AA-92E00D9CD5CF}" srcOrd="0" destOrd="0" parTransId="{8934C0E8-F8C4-4ACC-A008-AFB8A833601B}" sibTransId="{5E0AD1DE-8FB4-4D00-B5B1-B0CCC4F5C644}"/>
    <dgm:cxn modelId="{6421788E-4FEF-429A-BF26-063597681AE2}" type="presOf" srcId="{66DDF9F1-C951-4D7A-90AA-92E00D9CD5CF}" destId="{BA0AFC31-2DB5-432C-8B5C-72157A06DDAC}" srcOrd="0" destOrd="0" presId="urn:microsoft.com/office/officeart/2005/8/layout/hierarchy3"/>
    <dgm:cxn modelId="{2F00794E-06B9-4B23-860E-39487B887216}" type="presOf" srcId="{75E850B5-A720-4276-A1DD-F20A1334843A}" destId="{456D7640-4011-4D71-855F-BE103D9B32C1}" srcOrd="0" destOrd="0" presId="urn:microsoft.com/office/officeart/2005/8/layout/hierarchy3"/>
    <dgm:cxn modelId="{B5184A97-2AC1-4C82-B4A5-B009838C4898}" type="presOf" srcId="{D128B2CD-72C6-41AE-A8A7-B18B09145407}" destId="{17EC6332-E783-48FB-BEEA-9A71A9885C2C}" srcOrd="0" destOrd="0" presId="urn:microsoft.com/office/officeart/2005/8/layout/hierarchy3"/>
    <dgm:cxn modelId="{100900A8-1346-48B8-BBCB-D47F217835E9}" type="presOf" srcId="{F7C871AA-FF11-4CFC-A140-33240935576F}" destId="{7137C5B2-E757-48D3-B033-677D73389D60}" srcOrd="0" destOrd="0" presId="urn:microsoft.com/office/officeart/2005/8/layout/hierarchy3"/>
    <dgm:cxn modelId="{3D2732E2-201C-4BDD-9554-E5369802C664}" type="presOf" srcId="{F3A63CF9-42F7-443D-B57C-1C9DA31F06D5}" destId="{03257F8E-ED13-4975-9288-794F041310AE}" srcOrd="0" destOrd="0" presId="urn:microsoft.com/office/officeart/2005/8/layout/hierarchy3"/>
    <dgm:cxn modelId="{5BEABF04-91A1-4FF5-BB65-B7BD36C9476C}" type="presOf" srcId="{B285CC77-FE11-4928-998A-DA07F44B3080}" destId="{E5030AAF-11D0-46D0-9E17-FC53A85B0312}" srcOrd="0" destOrd="0" presId="urn:microsoft.com/office/officeart/2005/8/layout/hierarchy3"/>
    <dgm:cxn modelId="{F94FDB29-0D56-4010-B6C6-2B31166815D9}" type="presOf" srcId="{FEF90680-2322-4B21-A19C-4FB1445AD117}" destId="{82AFA6E0-D2F9-4798-B888-D2A5B59E415B}" srcOrd="0" destOrd="0" presId="urn:microsoft.com/office/officeart/2005/8/layout/hierarchy3"/>
    <dgm:cxn modelId="{1DA03421-4E52-45D0-A490-D451CA1BCA4D}" type="presParOf" srcId="{17EC6332-E783-48FB-BEEA-9A71A9885C2C}" destId="{ED16A189-DDBA-48E2-B4C2-1B9D98487843}" srcOrd="0" destOrd="0" presId="urn:microsoft.com/office/officeart/2005/8/layout/hierarchy3"/>
    <dgm:cxn modelId="{824A745A-28C1-422C-8EBB-D281B8143317}" type="presParOf" srcId="{ED16A189-DDBA-48E2-B4C2-1B9D98487843}" destId="{08E6D31E-1B27-4F6F-AE1F-2A3A0305A903}" srcOrd="0" destOrd="0" presId="urn:microsoft.com/office/officeart/2005/8/layout/hierarchy3"/>
    <dgm:cxn modelId="{A139103C-8A96-491C-8D61-DA04BEF8F294}" type="presParOf" srcId="{08E6D31E-1B27-4F6F-AE1F-2A3A0305A903}" destId="{BA0AFC31-2DB5-432C-8B5C-72157A06DDAC}" srcOrd="0" destOrd="0" presId="urn:microsoft.com/office/officeart/2005/8/layout/hierarchy3"/>
    <dgm:cxn modelId="{4B23AC4E-456B-48BC-8888-1B95DBEB4B1C}" type="presParOf" srcId="{08E6D31E-1B27-4F6F-AE1F-2A3A0305A903}" destId="{529BEEB8-3519-4334-8777-8C56CB9C660F}" srcOrd="1" destOrd="0" presId="urn:microsoft.com/office/officeart/2005/8/layout/hierarchy3"/>
    <dgm:cxn modelId="{E91558F4-D243-4873-AD5B-64824E0C455C}" type="presParOf" srcId="{ED16A189-DDBA-48E2-B4C2-1B9D98487843}" destId="{156A869F-BE88-41CF-9F15-41FB233577FB}" srcOrd="1" destOrd="0" presId="urn:microsoft.com/office/officeart/2005/8/layout/hierarchy3"/>
    <dgm:cxn modelId="{D593F669-E6E7-4570-9A20-8D375DEAEBDC}" type="presParOf" srcId="{156A869F-BE88-41CF-9F15-41FB233577FB}" destId="{7A42FF30-FBDE-4660-B93F-4ED0F09390E1}" srcOrd="0" destOrd="0" presId="urn:microsoft.com/office/officeart/2005/8/layout/hierarchy3"/>
    <dgm:cxn modelId="{7886C08B-C4E4-41E9-BB62-61EEA2948AD3}" type="presParOf" srcId="{156A869F-BE88-41CF-9F15-41FB233577FB}" destId="{9D585B7E-DA91-4CB4-9D02-FE2F9CBADA47}" srcOrd="1" destOrd="0" presId="urn:microsoft.com/office/officeart/2005/8/layout/hierarchy3"/>
    <dgm:cxn modelId="{9F873F06-8063-422E-A07E-E490966A5F0D}" type="presParOf" srcId="{156A869F-BE88-41CF-9F15-41FB233577FB}" destId="{CB8A888D-D8E9-4338-8584-691FB68FB3AD}" srcOrd="2" destOrd="0" presId="urn:microsoft.com/office/officeart/2005/8/layout/hierarchy3"/>
    <dgm:cxn modelId="{C9DCB8FF-32D7-4E08-97A0-A0F41334FDBF}" type="presParOf" srcId="{156A869F-BE88-41CF-9F15-41FB233577FB}" destId="{7137C5B2-E757-48D3-B033-677D73389D60}" srcOrd="3" destOrd="0" presId="urn:microsoft.com/office/officeart/2005/8/layout/hierarchy3"/>
    <dgm:cxn modelId="{69A5D586-7519-4F23-9A70-7F5145F34C83}" type="presParOf" srcId="{156A869F-BE88-41CF-9F15-41FB233577FB}" destId="{E5030AAF-11D0-46D0-9E17-FC53A85B0312}" srcOrd="4" destOrd="0" presId="urn:microsoft.com/office/officeart/2005/8/layout/hierarchy3"/>
    <dgm:cxn modelId="{8496C412-DD37-4A6B-B6FC-C7072E36BC62}" type="presParOf" srcId="{156A869F-BE88-41CF-9F15-41FB233577FB}" destId="{82AFA6E0-D2F9-4798-B888-D2A5B59E415B}" srcOrd="5" destOrd="0" presId="urn:microsoft.com/office/officeart/2005/8/layout/hierarchy3"/>
    <dgm:cxn modelId="{CCD65D83-35D0-4F98-89C9-BC1DEA475B89}" type="presParOf" srcId="{156A869F-BE88-41CF-9F15-41FB233577FB}" destId="{0E8855A5-CAF4-43EC-83A5-A7BB2DB131F3}" srcOrd="6" destOrd="0" presId="urn:microsoft.com/office/officeart/2005/8/layout/hierarchy3"/>
    <dgm:cxn modelId="{0DB97487-D66F-4C31-BDBA-3449339FA443}" type="presParOf" srcId="{156A869F-BE88-41CF-9F15-41FB233577FB}" destId="{03257F8E-ED13-4975-9288-794F041310AE}" srcOrd="7" destOrd="0" presId="urn:microsoft.com/office/officeart/2005/8/layout/hierarchy3"/>
    <dgm:cxn modelId="{FA04F01C-6897-4C4B-8BB1-B16D565918FA}" type="presParOf" srcId="{156A869F-BE88-41CF-9F15-41FB233577FB}" destId="{D443BF1C-339F-45F5-9854-58FD5F978A97}" srcOrd="8" destOrd="0" presId="urn:microsoft.com/office/officeart/2005/8/layout/hierarchy3"/>
    <dgm:cxn modelId="{5B13115E-021B-4F74-92DC-853894C35192}" type="presParOf" srcId="{156A869F-BE88-41CF-9F15-41FB233577FB}" destId="{F9BFE923-9201-4AFD-9F96-71B736F628ED}" srcOrd="9" destOrd="0" presId="urn:microsoft.com/office/officeart/2005/8/layout/hierarchy3"/>
    <dgm:cxn modelId="{47663834-ECE7-4D6B-AC0B-C393167E699C}" type="presParOf" srcId="{156A869F-BE88-41CF-9F15-41FB233577FB}" destId="{456D7640-4011-4D71-855F-BE103D9B32C1}" srcOrd="10" destOrd="0" presId="urn:microsoft.com/office/officeart/2005/8/layout/hierarchy3"/>
    <dgm:cxn modelId="{82C6FE3F-2DEB-42D1-9E32-445663F49BC6}" type="presParOf" srcId="{156A869F-BE88-41CF-9F15-41FB233577FB}" destId="{886894D2-F6F9-4219-A4C7-AD4A3D6035B9}" srcOrd="11" destOrd="0" presId="urn:microsoft.com/office/officeart/2005/8/layout/hierarchy3"/>
    <dgm:cxn modelId="{14AB270B-E6A4-4914-BC83-AFA8621EDEBA}" type="presParOf" srcId="{156A869F-BE88-41CF-9F15-41FB233577FB}" destId="{456B60CC-5A08-4214-9A5F-8055F5076504}" srcOrd="12" destOrd="0" presId="urn:microsoft.com/office/officeart/2005/8/layout/hierarchy3"/>
    <dgm:cxn modelId="{803B7AA2-82A6-4CA0-BB32-1C0ED42C2B85}" type="presParOf" srcId="{156A869F-BE88-41CF-9F15-41FB233577FB}" destId="{AA0B13ED-0A62-4BD7-ABC4-B6225718C759}" srcOrd="13" destOrd="0" presId="urn:microsoft.com/office/officeart/2005/8/layout/hierarchy3"/>
    <dgm:cxn modelId="{D0E4ABE5-2820-4F34-A673-E7E89F998DB0}" type="presParOf" srcId="{156A869F-BE88-41CF-9F15-41FB233577FB}" destId="{746AA617-F9B2-47FB-A4DB-A600ED31C332}" srcOrd="14" destOrd="0" presId="urn:microsoft.com/office/officeart/2005/8/layout/hierarchy3"/>
    <dgm:cxn modelId="{52FC07C1-F760-4E91-A25B-5AB253E14F25}" type="presParOf" srcId="{156A869F-BE88-41CF-9F15-41FB233577FB}" destId="{7E3AF923-DC76-4AFB-877F-B1D15D4B7C4F}" srcOrd="1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128B2CD-72C6-41AE-A8A7-B18B09145407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6DDF9F1-C951-4D7A-90AA-92E00D9CD5CF}">
      <dgm:prSet phldrT="[Текст]" custT="1"/>
      <dgm:spPr/>
      <dgm:t>
        <a:bodyPr/>
        <a:lstStyle/>
        <a:p>
          <a:r>
            <a:rPr lang="ru-RU" sz="1200" dirty="0"/>
            <a:t>ЭФФЕКТЫ БУДУЩЕГО</a:t>
          </a:r>
          <a:endParaRPr lang="ru-RU" sz="1000" dirty="0"/>
        </a:p>
      </dgm:t>
    </dgm:pt>
    <dgm:pt modelId="{8934C0E8-F8C4-4ACC-A008-AFB8A833601B}" type="parTrans" cxnId="{B973784D-1CA1-4E23-B076-F2EF0F3362E3}">
      <dgm:prSet/>
      <dgm:spPr/>
      <dgm:t>
        <a:bodyPr/>
        <a:lstStyle/>
        <a:p>
          <a:endParaRPr lang="ru-RU"/>
        </a:p>
      </dgm:t>
    </dgm:pt>
    <dgm:pt modelId="{5E0AD1DE-8FB4-4D00-B5B1-B0CCC4F5C644}" type="sibTrans" cxnId="{B973784D-1CA1-4E23-B076-F2EF0F3362E3}">
      <dgm:prSet/>
      <dgm:spPr/>
      <dgm:t>
        <a:bodyPr/>
        <a:lstStyle/>
        <a:p>
          <a:endParaRPr lang="ru-RU"/>
        </a:p>
      </dgm:t>
    </dgm:pt>
    <dgm:pt modelId="{DFD19021-0EDD-4001-8B13-D5461618D1BF}">
      <dgm:prSet phldrT="[Текст]" custT="1"/>
      <dgm:spPr/>
      <dgm:t>
        <a:bodyPr/>
        <a:lstStyle/>
        <a:p>
          <a:r>
            <a:rPr lang="ru-RU" sz="1000" dirty="0"/>
            <a:t>Исследователи, инженеры и предприниматели</a:t>
          </a:r>
        </a:p>
      </dgm:t>
    </dgm:pt>
    <dgm:pt modelId="{0F0FE44E-E778-4672-8490-067B681CB69A}" type="parTrans" cxnId="{27620DAA-B7C9-47B0-AF90-4F72EDB76737}">
      <dgm:prSet/>
      <dgm:spPr/>
      <dgm:t>
        <a:bodyPr/>
        <a:lstStyle/>
        <a:p>
          <a:endParaRPr lang="ru-RU" sz="1000"/>
        </a:p>
      </dgm:t>
    </dgm:pt>
    <dgm:pt modelId="{B4793160-2884-4AB2-A139-8BBDCAF39784}" type="sibTrans" cxnId="{27620DAA-B7C9-47B0-AF90-4F72EDB76737}">
      <dgm:prSet/>
      <dgm:spPr/>
      <dgm:t>
        <a:bodyPr/>
        <a:lstStyle/>
        <a:p>
          <a:endParaRPr lang="ru-RU"/>
        </a:p>
      </dgm:t>
    </dgm:pt>
    <dgm:pt modelId="{F7C871AA-FF11-4CFC-A140-33240935576F}">
      <dgm:prSet phldrT="[Текст]" custT="1"/>
      <dgm:spPr/>
      <dgm:t>
        <a:bodyPr/>
        <a:lstStyle/>
        <a:p>
          <a:r>
            <a:rPr lang="ru-RU" sz="1000" dirty="0"/>
            <a:t>Высокотехнологичные производства</a:t>
          </a:r>
        </a:p>
      </dgm:t>
    </dgm:pt>
    <dgm:pt modelId="{F8AF543E-3A2C-4389-92A0-6B98746E82FF}" type="parTrans" cxnId="{7DA43E28-5315-442B-9D5C-D0496DEE5C71}">
      <dgm:prSet/>
      <dgm:spPr/>
      <dgm:t>
        <a:bodyPr/>
        <a:lstStyle/>
        <a:p>
          <a:endParaRPr lang="ru-RU" sz="1000"/>
        </a:p>
      </dgm:t>
    </dgm:pt>
    <dgm:pt modelId="{FC9AC75D-709E-4945-8652-8C35C4E2470A}" type="sibTrans" cxnId="{7DA43E28-5315-442B-9D5C-D0496DEE5C71}">
      <dgm:prSet/>
      <dgm:spPr/>
      <dgm:t>
        <a:bodyPr/>
        <a:lstStyle/>
        <a:p>
          <a:endParaRPr lang="ru-RU"/>
        </a:p>
      </dgm:t>
    </dgm:pt>
    <dgm:pt modelId="{FEF90680-2322-4B21-A19C-4FB1445AD117}">
      <dgm:prSet phldrT="[Текст]" custT="1"/>
      <dgm:spPr/>
      <dgm:t>
        <a:bodyPr/>
        <a:lstStyle/>
        <a:p>
          <a:r>
            <a:rPr lang="ru-RU" sz="1000" dirty="0"/>
            <a:t>Малые технологичные компании</a:t>
          </a:r>
        </a:p>
      </dgm:t>
    </dgm:pt>
    <dgm:pt modelId="{B285CC77-FE11-4928-998A-DA07F44B3080}" type="parTrans" cxnId="{ADD70D5E-4FD4-412B-9209-B3396AEBF631}">
      <dgm:prSet/>
      <dgm:spPr/>
      <dgm:t>
        <a:bodyPr/>
        <a:lstStyle/>
        <a:p>
          <a:endParaRPr lang="ru-RU" sz="1000"/>
        </a:p>
      </dgm:t>
    </dgm:pt>
    <dgm:pt modelId="{25AB6811-CFDD-4D29-B5B3-61F56A2185ED}" type="sibTrans" cxnId="{ADD70D5E-4FD4-412B-9209-B3396AEBF631}">
      <dgm:prSet/>
      <dgm:spPr/>
      <dgm:t>
        <a:bodyPr/>
        <a:lstStyle/>
        <a:p>
          <a:endParaRPr lang="ru-RU"/>
        </a:p>
      </dgm:t>
    </dgm:pt>
    <dgm:pt modelId="{1CA6DF18-6D75-43B4-A1C3-3B1F71D190B5}">
      <dgm:prSet phldrT="[Текст]" custT="1"/>
      <dgm:spPr/>
      <dgm:t>
        <a:bodyPr/>
        <a:lstStyle/>
        <a:p>
          <a:r>
            <a:rPr lang="ru-RU" sz="1000" dirty="0" err="1"/>
            <a:t>Цифровизация</a:t>
          </a:r>
          <a:r>
            <a:rPr lang="ru-RU" sz="1000" dirty="0"/>
            <a:t> образования и использование </a:t>
          </a:r>
          <a:r>
            <a:rPr lang="ru-RU" sz="1000" dirty="0" err="1"/>
            <a:t>онлайн</a:t>
          </a:r>
          <a:r>
            <a:rPr lang="ru-RU" sz="1000" dirty="0"/>
            <a:t> обучения</a:t>
          </a:r>
        </a:p>
      </dgm:t>
    </dgm:pt>
    <dgm:pt modelId="{3CF00375-3D6A-4DFE-9CE6-4A8011BB2559}" type="parTrans" cxnId="{98740B17-DEE4-4934-A68B-82168E586702}">
      <dgm:prSet/>
      <dgm:spPr/>
      <dgm:t>
        <a:bodyPr/>
        <a:lstStyle/>
        <a:p>
          <a:endParaRPr lang="ru-RU" sz="1000"/>
        </a:p>
      </dgm:t>
    </dgm:pt>
    <dgm:pt modelId="{3BE4E217-D1A6-4999-8C0F-3BB5A9975F72}" type="sibTrans" cxnId="{98740B17-DEE4-4934-A68B-82168E586702}">
      <dgm:prSet/>
      <dgm:spPr/>
      <dgm:t>
        <a:bodyPr/>
        <a:lstStyle/>
        <a:p>
          <a:endParaRPr lang="ru-RU"/>
        </a:p>
      </dgm:t>
    </dgm:pt>
    <dgm:pt modelId="{51E13EDC-946F-4C1B-AFFB-DE8D1F917EA5}">
      <dgm:prSet phldrT="[Текст]" custT="1"/>
      <dgm:spPr/>
      <dgm:t>
        <a:bodyPr/>
        <a:lstStyle/>
        <a:p>
          <a:r>
            <a:rPr lang="ru-RU" sz="1000" dirty="0"/>
            <a:t>Развитие сектора НКО и социального предпринимательства</a:t>
          </a:r>
        </a:p>
      </dgm:t>
    </dgm:pt>
    <dgm:pt modelId="{75E850B5-A720-4276-A1DD-F20A1334843A}" type="parTrans" cxnId="{A64E241C-7900-44D3-A1DC-6136DCD26281}">
      <dgm:prSet/>
      <dgm:spPr/>
      <dgm:t>
        <a:bodyPr/>
        <a:lstStyle/>
        <a:p>
          <a:endParaRPr lang="ru-RU" sz="1000"/>
        </a:p>
      </dgm:t>
    </dgm:pt>
    <dgm:pt modelId="{8A003D0D-C35B-47DF-9E9C-2E14F6C25E3A}" type="sibTrans" cxnId="{A64E241C-7900-44D3-A1DC-6136DCD26281}">
      <dgm:prSet/>
      <dgm:spPr/>
      <dgm:t>
        <a:bodyPr/>
        <a:lstStyle/>
        <a:p>
          <a:endParaRPr lang="ru-RU"/>
        </a:p>
      </dgm:t>
    </dgm:pt>
    <dgm:pt modelId="{F3A63CF9-42F7-443D-B57C-1C9DA31F06D5}">
      <dgm:prSet phldrT="[Текст]" custT="1"/>
      <dgm:spPr/>
      <dgm:t>
        <a:bodyPr/>
        <a:lstStyle/>
        <a:p>
          <a:r>
            <a:rPr lang="ru-RU" sz="1000" dirty="0"/>
            <a:t>Система переподготовки и воспроизводства кадров и компетенций</a:t>
          </a:r>
        </a:p>
      </dgm:t>
    </dgm:pt>
    <dgm:pt modelId="{AEC22BD1-8124-4BEF-B834-492E180D491B}" type="parTrans" cxnId="{CDEE68D2-917E-4DD7-9D73-D3D89903A15F}">
      <dgm:prSet/>
      <dgm:spPr/>
      <dgm:t>
        <a:bodyPr/>
        <a:lstStyle/>
        <a:p>
          <a:endParaRPr lang="ru-RU" sz="1000"/>
        </a:p>
      </dgm:t>
    </dgm:pt>
    <dgm:pt modelId="{D9477FA1-845C-481D-AB06-4CA94148241C}" type="sibTrans" cxnId="{CDEE68D2-917E-4DD7-9D73-D3D89903A15F}">
      <dgm:prSet/>
      <dgm:spPr/>
      <dgm:t>
        <a:bodyPr/>
        <a:lstStyle/>
        <a:p>
          <a:endParaRPr lang="ru-RU"/>
        </a:p>
      </dgm:t>
    </dgm:pt>
    <dgm:pt modelId="{17EC6332-E783-48FB-BEEA-9A71A9885C2C}" type="pres">
      <dgm:prSet presAssocID="{D128B2CD-72C6-41AE-A8A7-B18B0914540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D16A189-DDBA-48E2-B4C2-1B9D98487843}" type="pres">
      <dgm:prSet presAssocID="{66DDF9F1-C951-4D7A-90AA-92E00D9CD5CF}" presName="root" presStyleCnt="0"/>
      <dgm:spPr/>
    </dgm:pt>
    <dgm:pt modelId="{08E6D31E-1B27-4F6F-AE1F-2A3A0305A903}" type="pres">
      <dgm:prSet presAssocID="{66DDF9F1-C951-4D7A-90AA-92E00D9CD5CF}" presName="rootComposite" presStyleCnt="0"/>
      <dgm:spPr/>
    </dgm:pt>
    <dgm:pt modelId="{BA0AFC31-2DB5-432C-8B5C-72157A06DDAC}" type="pres">
      <dgm:prSet presAssocID="{66DDF9F1-C951-4D7A-90AA-92E00D9CD5CF}" presName="rootText" presStyleLbl="node1" presStyleIdx="0" presStyleCnt="1" custScaleX="241560" custScaleY="124421"/>
      <dgm:spPr/>
      <dgm:t>
        <a:bodyPr/>
        <a:lstStyle/>
        <a:p>
          <a:endParaRPr lang="ru-RU"/>
        </a:p>
      </dgm:t>
    </dgm:pt>
    <dgm:pt modelId="{529BEEB8-3519-4334-8777-8C56CB9C660F}" type="pres">
      <dgm:prSet presAssocID="{66DDF9F1-C951-4D7A-90AA-92E00D9CD5CF}" presName="rootConnector" presStyleLbl="node1" presStyleIdx="0" presStyleCnt="1"/>
      <dgm:spPr/>
      <dgm:t>
        <a:bodyPr/>
        <a:lstStyle/>
        <a:p>
          <a:endParaRPr lang="ru-RU"/>
        </a:p>
      </dgm:t>
    </dgm:pt>
    <dgm:pt modelId="{156A869F-BE88-41CF-9F15-41FB233577FB}" type="pres">
      <dgm:prSet presAssocID="{66DDF9F1-C951-4D7A-90AA-92E00D9CD5CF}" presName="childShape" presStyleCnt="0"/>
      <dgm:spPr/>
    </dgm:pt>
    <dgm:pt modelId="{7A42FF30-FBDE-4660-B93F-4ED0F09390E1}" type="pres">
      <dgm:prSet presAssocID="{0F0FE44E-E778-4672-8490-067B681CB69A}" presName="Name13" presStyleLbl="parChTrans1D2" presStyleIdx="0" presStyleCnt="6"/>
      <dgm:spPr/>
      <dgm:t>
        <a:bodyPr/>
        <a:lstStyle/>
        <a:p>
          <a:endParaRPr lang="ru-RU"/>
        </a:p>
      </dgm:t>
    </dgm:pt>
    <dgm:pt modelId="{9D585B7E-DA91-4CB4-9D02-FE2F9CBADA47}" type="pres">
      <dgm:prSet presAssocID="{DFD19021-0EDD-4001-8B13-D5461618D1BF}" presName="childText" presStyleLbl="bgAcc1" presStyleIdx="0" presStyleCnt="6" custScaleX="284039" custScaleY="2296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8A888D-D8E9-4338-8584-691FB68FB3AD}" type="pres">
      <dgm:prSet presAssocID="{F8AF543E-3A2C-4389-92A0-6B98746E82FF}" presName="Name13" presStyleLbl="parChTrans1D2" presStyleIdx="1" presStyleCnt="6"/>
      <dgm:spPr/>
      <dgm:t>
        <a:bodyPr/>
        <a:lstStyle/>
        <a:p>
          <a:endParaRPr lang="ru-RU"/>
        </a:p>
      </dgm:t>
    </dgm:pt>
    <dgm:pt modelId="{7137C5B2-E757-48D3-B033-677D73389D60}" type="pres">
      <dgm:prSet presAssocID="{F7C871AA-FF11-4CFC-A140-33240935576F}" presName="childText" presStyleLbl="bgAcc1" presStyleIdx="1" presStyleCnt="6" custScaleX="2840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030AAF-11D0-46D0-9E17-FC53A85B0312}" type="pres">
      <dgm:prSet presAssocID="{B285CC77-FE11-4928-998A-DA07F44B3080}" presName="Name13" presStyleLbl="parChTrans1D2" presStyleIdx="2" presStyleCnt="6"/>
      <dgm:spPr/>
      <dgm:t>
        <a:bodyPr/>
        <a:lstStyle/>
        <a:p>
          <a:endParaRPr lang="ru-RU"/>
        </a:p>
      </dgm:t>
    </dgm:pt>
    <dgm:pt modelId="{82AFA6E0-D2F9-4798-B888-D2A5B59E415B}" type="pres">
      <dgm:prSet presAssocID="{FEF90680-2322-4B21-A19C-4FB1445AD117}" presName="childText" presStyleLbl="bgAcc1" presStyleIdx="2" presStyleCnt="6" custScaleX="2840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8855A5-CAF4-43EC-83A5-A7BB2DB131F3}" type="pres">
      <dgm:prSet presAssocID="{AEC22BD1-8124-4BEF-B834-492E180D491B}" presName="Name13" presStyleLbl="parChTrans1D2" presStyleIdx="3" presStyleCnt="6"/>
      <dgm:spPr/>
      <dgm:t>
        <a:bodyPr/>
        <a:lstStyle/>
        <a:p>
          <a:endParaRPr lang="ru-RU"/>
        </a:p>
      </dgm:t>
    </dgm:pt>
    <dgm:pt modelId="{03257F8E-ED13-4975-9288-794F041310AE}" type="pres">
      <dgm:prSet presAssocID="{F3A63CF9-42F7-443D-B57C-1C9DA31F06D5}" presName="childText" presStyleLbl="bgAcc1" presStyleIdx="3" presStyleCnt="6" custScaleX="284039" custScaleY="2275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43BF1C-339F-45F5-9854-58FD5F978A97}" type="pres">
      <dgm:prSet presAssocID="{3CF00375-3D6A-4DFE-9CE6-4A8011BB2559}" presName="Name13" presStyleLbl="parChTrans1D2" presStyleIdx="4" presStyleCnt="6"/>
      <dgm:spPr/>
      <dgm:t>
        <a:bodyPr/>
        <a:lstStyle/>
        <a:p>
          <a:endParaRPr lang="ru-RU"/>
        </a:p>
      </dgm:t>
    </dgm:pt>
    <dgm:pt modelId="{F9BFE923-9201-4AFD-9F96-71B736F628ED}" type="pres">
      <dgm:prSet presAssocID="{1CA6DF18-6D75-43B4-A1C3-3B1F71D190B5}" presName="childText" presStyleLbl="bgAcc1" presStyleIdx="4" presStyleCnt="6" custScaleX="284039" custScaleY="2376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6D7640-4011-4D71-855F-BE103D9B32C1}" type="pres">
      <dgm:prSet presAssocID="{75E850B5-A720-4276-A1DD-F20A1334843A}" presName="Name13" presStyleLbl="parChTrans1D2" presStyleIdx="5" presStyleCnt="6"/>
      <dgm:spPr/>
      <dgm:t>
        <a:bodyPr/>
        <a:lstStyle/>
        <a:p>
          <a:endParaRPr lang="ru-RU"/>
        </a:p>
      </dgm:t>
    </dgm:pt>
    <dgm:pt modelId="{886894D2-F6F9-4219-A4C7-AD4A3D6035B9}" type="pres">
      <dgm:prSet presAssocID="{51E13EDC-946F-4C1B-AFFB-DE8D1F917EA5}" presName="childText" presStyleLbl="bgAcc1" presStyleIdx="5" presStyleCnt="6" custScaleX="284039" custScaleY="1930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92A2B67-2271-4771-91F2-8D522793FCB8}" type="presOf" srcId="{66DDF9F1-C951-4D7A-90AA-92E00D9CD5CF}" destId="{529BEEB8-3519-4334-8777-8C56CB9C660F}" srcOrd="1" destOrd="0" presId="urn:microsoft.com/office/officeart/2005/8/layout/hierarchy3"/>
    <dgm:cxn modelId="{44C3BD81-0A40-4D1D-A67B-98C85817C268}" type="presOf" srcId="{DFD19021-0EDD-4001-8B13-D5461618D1BF}" destId="{9D585B7E-DA91-4CB4-9D02-FE2F9CBADA47}" srcOrd="0" destOrd="0" presId="urn:microsoft.com/office/officeart/2005/8/layout/hierarchy3"/>
    <dgm:cxn modelId="{35476DD8-C50D-4C66-98D6-94345B832AF3}" type="presOf" srcId="{F8AF543E-3A2C-4389-92A0-6B98746E82FF}" destId="{CB8A888D-D8E9-4338-8584-691FB68FB3AD}" srcOrd="0" destOrd="0" presId="urn:microsoft.com/office/officeart/2005/8/layout/hierarchy3"/>
    <dgm:cxn modelId="{98740B17-DEE4-4934-A68B-82168E586702}" srcId="{66DDF9F1-C951-4D7A-90AA-92E00D9CD5CF}" destId="{1CA6DF18-6D75-43B4-A1C3-3B1F71D190B5}" srcOrd="4" destOrd="0" parTransId="{3CF00375-3D6A-4DFE-9CE6-4A8011BB2559}" sibTransId="{3BE4E217-D1A6-4999-8C0F-3BB5A9975F72}"/>
    <dgm:cxn modelId="{B973784D-1CA1-4E23-B076-F2EF0F3362E3}" srcId="{D128B2CD-72C6-41AE-A8A7-B18B09145407}" destId="{66DDF9F1-C951-4D7A-90AA-92E00D9CD5CF}" srcOrd="0" destOrd="0" parTransId="{8934C0E8-F8C4-4ACC-A008-AFB8A833601B}" sibTransId="{5E0AD1DE-8FB4-4D00-B5B1-B0CCC4F5C644}"/>
    <dgm:cxn modelId="{6421788E-4FEF-429A-BF26-063597681AE2}" type="presOf" srcId="{66DDF9F1-C951-4D7A-90AA-92E00D9CD5CF}" destId="{BA0AFC31-2DB5-432C-8B5C-72157A06DDAC}" srcOrd="0" destOrd="0" presId="urn:microsoft.com/office/officeart/2005/8/layout/hierarchy3"/>
    <dgm:cxn modelId="{7EA6705A-D9A4-42E4-ABB4-E725BEBC257F}" type="presOf" srcId="{0F0FE44E-E778-4672-8490-067B681CB69A}" destId="{7A42FF30-FBDE-4660-B93F-4ED0F09390E1}" srcOrd="0" destOrd="0" presId="urn:microsoft.com/office/officeart/2005/8/layout/hierarchy3"/>
    <dgm:cxn modelId="{CDEE68D2-917E-4DD7-9D73-D3D89903A15F}" srcId="{66DDF9F1-C951-4D7A-90AA-92E00D9CD5CF}" destId="{F3A63CF9-42F7-443D-B57C-1C9DA31F06D5}" srcOrd="3" destOrd="0" parTransId="{AEC22BD1-8124-4BEF-B834-492E180D491B}" sibTransId="{D9477FA1-845C-481D-AB06-4CA94148241C}"/>
    <dgm:cxn modelId="{27620DAA-B7C9-47B0-AF90-4F72EDB76737}" srcId="{66DDF9F1-C951-4D7A-90AA-92E00D9CD5CF}" destId="{DFD19021-0EDD-4001-8B13-D5461618D1BF}" srcOrd="0" destOrd="0" parTransId="{0F0FE44E-E778-4672-8490-067B681CB69A}" sibTransId="{B4793160-2884-4AB2-A139-8BBDCAF39784}"/>
    <dgm:cxn modelId="{3D2732E2-201C-4BDD-9554-E5369802C664}" type="presOf" srcId="{F3A63CF9-42F7-443D-B57C-1C9DA31F06D5}" destId="{03257F8E-ED13-4975-9288-794F041310AE}" srcOrd="0" destOrd="0" presId="urn:microsoft.com/office/officeart/2005/8/layout/hierarchy3"/>
    <dgm:cxn modelId="{A64E241C-7900-44D3-A1DC-6136DCD26281}" srcId="{66DDF9F1-C951-4D7A-90AA-92E00D9CD5CF}" destId="{51E13EDC-946F-4C1B-AFFB-DE8D1F917EA5}" srcOrd="5" destOrd="0" parTransId="{75E850B5-A720-4276-A1DD-F20A1334843A}" sibTransId="{8A003D0D-C35B-47DF-9E9C-2E14F6C25E3A}"/>
    <dgm:cxn modelId="{B5184A97-2AC1-4C82-B4A5-B009838C4898}" type="presOf" srcId="{D128B2CD-72C6-41AE-A8A7-B18B09145407}" destId="{17EC6332-E783-48FB-BEEA-9A71A9885C2C}" srcOrd="0" destOrd="0" presId="urn:microsoft.com/office/officeart/2005/8/layout/hierarchy3"/>
    <dgm:cxn modelId="{F94FDB29-0D56-4010-B6C6-2B31166815D9}" type="presOf" srcId="{FEF90680-2322-4B21-A19C-4FB1445AD117}" destId="{82AFA6E0-D2F9-4798-B888-D2A5B59E415B}" srcOrd="0" destOrd="0" presId="urn:microsoft.com/office/officeart/2005/8/layout/hierarchy3"/>
    <dgm:cxn modelId="{5C33D6E1-C2A2-4289-805F-FCFB8562E0BF}" type="presOf" srcId="{51E13EDC-946F-4C1B-AFFB-DE8D1F917EA5}" destId="{886894D2-F6F9-4219-A4C7-AD4A3D6035B9}" srcOrd="0" destOrd="0" presId="urn:microsoft.com/office/officeart/2005/8/layout/hierarchy3"/>
    <dgm:cxn modelId="{2F00794E-06B9-4B23-860E-39487B887216}" type="presOf" srcId="{75E850B5-A720-4276-A1DD-F20A1334843A}" destId="{456D7640-4011-4D71-855F-BE103D9B32C1}" srcOrd="0" destOrd="0" presId="urn:microsoft.com/office/officeart/2005/8/layout/hierarchy3"/>
    <dgm:cxn modelId="{7DA43E28-5315-442B-9D5C-D0496DEE5C71}" srcId="{66DDF9F1-C951-4D7A-90AA-92E00D9CD5CF}" destId="{F7C871AA-FF11-4CFC-A140-33240935576F}" srcOrd="1" destOrd="0" parTransId="{F8AF543E-3A2C-4389-92A0-6B98746E82FF}" sibTransId="{FC9AC75D-709E-4945-8652-8C35C4E2470A}"/>
    <dgm:cxn modelId="{58A7C787-08CD-41C4-83B4-9B29DBF6BD9A}" type="presOf" srcId="{3CF00375-3D6A-4DFE-9CE6-4A8011BB2559}" destId="{D443BF1C-339F-45F5-9854-58FD5F978A97}" srcOrd="0" destOrd="0" presId="urn:microsoft.com/office/officeart/2005/8/layout/hierarchy3"/>
    <dgm:cxn modelId="{ADD70D5E-4FD4-412B-9209-B3396AEBF631}" srcId="{66DDF9F1-C951-4D7A-90AA-92E00D9CD5CF}" destId="{FEF90680-2322-4B21-A19C-4FB1445AD117}" srcOrd="2" destOrd="0" parTransId="{B285CC77-FE11-4928-998A-DA07F44B3080}" sibTransId="{25AB6811-CFDD-4D29-B5B3-61F56A2185ED}"/>
    <dgm:cxn modelId="{5BEABF04-91A1-4FF5-BB65-B7BD36C9476C}" type="presOf" srcId="{B285CC77-FE11-4928-998A-DA07F44B3080}" destId="{E5030AAF-11D0-46D0-9E17-FC53A85B0312}" srcOrd="0" destOrd="0" presId="urn:microsoft.com/office/officeart/2005/8/layout/hierarchy3"/>
    <dgm:cxn modelId="{A98737B1-0F75-463E-9EAB-CC90F3993D19}" type="presOf" srcId="{1CA6DF18-6D75-43B4-A1C3-3B1F71D190B5}" destId="{F9BFE923-9201-4AFD-9F96-71B736F628ED}" srcOrd="0" destOrd="0" presId="urn:microsoft.com/office/officeart/2005/8/layout/hierarchy3"/>
    <dgm:cxn modelId="{10825661-681F-4CE8-A81A-47D5A4F06EED}" type="presOf" srcId="{AEC22BD1-8124-4BEF-B834-492E180D491B}" destId="{0E8855A5-CAF4-43EC-83A5-A7BB2DB131F3}" srcOrd="0" destOrd="0" presId="urn:microsoft.com/office/officeart/2005/8/layout/hierarchy3"/>
    <dgm:cxn modelId="{100900A8-1346-48B8-BBCB-D47F217835E9}" type="presOf" srcId="{F7C871AA-FF11-4CFC-A140-33240935576F}" destId="{7137C5B2-E757-48D3-B033-677D73389D60}" srcOrd="0" destOrd="0" presId="urn:microsoft.com/office/officeart/2005/8/layout/hierarchy3"/>
    <dgm:cxn modelId="{1DA03421-4E52-45D0-A490-D451CA1BCA4D}" type="presParOf" srcId="{17EC6332-E783-48FB-BEEA-9A71A9885C2C}" destId="{ED16A189-DDBA-48E2-B4C2-1B9D98487843}" srcOrd="0" destOrd="0" presId="urn:microsoft.com/office/officeart/2005/8/layout/hierarchy3"/>
    <dgm:cxn modelId="{824A745A-28C1-422C-8EBB-D281B8143317}" type="presParOf" srcId="{ED16A189-DDBA-48E2-B4C2-1B9D98487843}" destId="{08E6D31E-1B27-4F6F-AE1F-2A3A0305A903}" srcOrd="0" destOrd="0" presId="urn:microsoft.com/office/officeart/2005/8/layout/hierarchy3"/>
    <dgm:cxn modelId="{A139103C-8A96-491C-8D61-DA04BEF8F294}" type="presParOf" srcId="{08E6D31E-1B27-4F6F-AE1F-2A3A0305A903}" destId="{BA0AFC31-2DB5-432C-8B5C-72157A06DDAC}" srcOrd="0" destOrd="0" presId="urn:microsoft.com/office/officeart/2005/8/layout/hierarchy3"/>
    <dgm:cxn modelId="{4B23AC4E-456B-48BC-8888-1B95DBEB4B1C}" type="presParOf" srcId="{08E6D31E-1B27-4F6F-AE1F-2A3A0305A903}" destId="{529BEEB8-3519-4334-8777-8C56CB9C660F}" srcOrd="1" destOrd="0" presId="urn:microsoft.com/office/officeart/2005/8/layout/hierarchy3"/>
    <dgm:cxn modelId="{E91558F4-D243-4873-AD5B-64824E0C455C}" type="presParOf" srcId="{ED16A189-DDBA-48E2-B4C2-1B9D98487843}" destId="{156A869F-BE88-41CF-9F15-41FB233577FB}" srcOrd="1" destOrd="0" presId="urn:microsoft.com/office/officeart/2005/8/layout/hierarchy3"/>
    <dgm:cxn modelId="{D593F669-E6E7-4570-9A20-8D375DEAEBDC}" type="presParOf" srcId="{156A869F-BE88-41CF-9F15-41FB233577FB}" destId="{7A42FF30-FBDE-4660-B93F-4ED0F09390E1}" srcOrd="0" destOrd="0" presId="urn:microsoft.com/office/officeart/2005/8/layout/hierarchy3"/>
    <dgm:cxn modelId="{7886C08B-C4E4-41E9-BB62-61EEA2948AD3}" type="presParOf" srcId="{156A869F-BE88-41CF-9F15-41FB233577FB}" destId="{9D585B7E-DA91-4CB4-9D02-FE2F9CBADA47}" srcOrd="1" destOrd="0" presId="urn:microsoft.com/office/officeart/2005/8/layout/hierarchy3"/>
    <dgm:cxn modelId="{9F873F06-8063-422E-A07E-E490966A5F0D}" type="presParOf" srcId="{156A869F-BE88-41CF-9F15-41FB233577FB}" destId="{CB8A888D-D8E9-4338-8584-691FB68FB3AD}" srcOrd="2" destOrd="0" presId="urn:microsoft.com/office/officeart/2005/8/layout/hierarchy3"/>
    <dgm:cxn modelId="{C9DCB8FF-32D7-4E08-97A0-A0F41334FDBF}" type="presParOf" srcId="{156A869F-BE88-41CF-9F15-41FB233577FB}" destId="{7137C5B2-E757-48D3-B033-677D73389D60}" srcOrd="3" destOrd="0" presId="urn:microsoft.com/office/officeart/2005/8/layout/hierarchy3"/>
    <dgm:cxn modelId="{69A5D586-7519-4F23-9A70-7F5145F34C83}" type="presParOf" srcId="{156A869F-BE88-41CF-9F15-41FB233577FB}" destId="{E5030AAF-11D0-46D0-9E17-FC53A85B0312}" srcOrd="4" destOrd="0" presId="urn:microsoft.com/office/officeart/2005/8/layout/hierarchy3"/>
    <dgm:cxn modelId="{8496C412-DD37-4A6B-B6FC-C7072E36BC62}" type="presParOf" srcId="{156A869F-BE88-41CF-9F15-41FB233577FB}" destId="{82AFA6E0-D2F9-4798-B888-D2A5B59E415B}" srcOrd="5" destOrd="0" presId="urn:microsoft.com/office/officeart/2005/8/layout/hierarchy3"/>
    <dgm:cxn modelId="{CCD65D83-35D0-4F98-89C9-BC1DEA475B89}" type="presParOf" srcId="{156A869F-BE88-41CF-9F15-41FB233577FB}" destId="{0E8855A5-CAF4-43EC-83A5-A7BB2DB131F3}" srcOrd="6" destOrd="0" presId="urn:microsoft.com/office/officeart/2005/8/layout/hierarchy3"/>
    <dgm:cxn modelId="{0DB97487-D66F-4C31-BDBA-3449339FA443}" type="presParOf" srcId="{156A869F-BE88-41CF-9F15-41FB233577FB}" destId="{03257F8E-ED13-4975-9288-794F041310AE}" srcOrd="7" destOrd="0" presId="urn:microsoft.com/office/officeart/2005/8/layout/hierarchy3"/>
    <dgm:cxn modelId="{FA04F01C-6897-4C4B-8BB1-B16D565918FA}" type="presParOf" srcId="{156A869F-BE88-41CF-9F15-41FB233577FB}" destId="{D443BF1C-339F-45F5-9854-58FD5F978A97}" srcOrd="8" destOrd="0" presId="urn:microsoft.com/office/officeart/2005/8/layout/hierarchy3"/>
    <dgm:cxn modelId="{5B13115E-021B-4F74-92DC-853894C35192}" type="presParOf" srcId="{156A869F-BE88-41CF-9F15-41FB233577FB}" destId="{F9BFE923-9201-4AFD-9F96-71B736F628ED}" srcOrd="9" destOrd="0" presId="urn:microsoft.com/office/officeart/2005/8/layout/hierarchy3"/>
    <dgm:cxn modelId="{47663834-ECE7-4D6B-AC0B-C393167E699C}" type="presParOf" srcId="{156A869F-BE88-41CF-9F15-41FB233577FB}" destId="{456D7640-4011-4D71-855F-BE103D9B32C1}" srcOrd="10" destOrd="0" presId="urn:microsoft.com/office/officeart/2005/8/layout/hierarchy3"/>
    <dgm:cxn modelId="{82C6FE3F-2DEB-42D1-9E32-445663F49BC6}" type="presParOf" srcId="{156A869F-BE88-41CF-9F15-41FB233577FB}" destId="{886894D2-F6F9-4219-A4C7-AD4A3D6035B9}" srcOrd="1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16BBDDE-EED7-44D2-85A6-3EDCC442EBF1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23F509F-91D4-4FD2-8BD1-5D2BC28BC67D}">
      <dgm:prSet phldrT="[Текст]" custT="1"/>
      <dgm:spPr/>
      <dgm:t>
        <a:bodyPr/>
        <a:lstStyle/>
        <a:p>
          <a:pPr algn="ctr"/>
          <a:r>
            <a:rPr lang="ru-RU" sz="2400" b="1" u="none" dirty="0">
              <a:solidFill>
                <a:schemeClr val="accent1"/>
              </a:solidFill>
              <a:effectLst/>
              <a:latin typeface="+mj-lt"/>
              <a:cs typeface="Arial" panose="020B0604020202020204" pitchFamily="34" charset="0"/>
            </a:rPr>
            <a:t>Внутренние механизмы</a:t>
          </a:r>
        </a:p>
      </dgm:t>
    </dgm:pt>
    <dgm:pt modelId="{2EFDE041-33E8-4941-839B-BE8AEC24D20B}" type="parTrans" cxnId="{56C5D199-1AF8-4D0D-9602-8F5C23E706E0}">
      <dgm:prSet/>
      <dgm:spPr/>
      <dgm:t>
        <a:bodyPr/>
        <a:lstStyle/>
        <a:p>
          <a:endParaRPr lang="ru-RU"/>
        </a:p>
      </dgm:t>
    </dgm:pt>
    <dgm:pt modelId="{5262963A-0255-4B83-925A-109685491F96}" type="sibTrans" cxnId="{56C5D199-1AF8-4D0D-9602-8F5C23E706E0}">
      <dgm:prSet/>
      <dgm:spPr/>
      <dgm:t>
        <a:bodyPr/>
        <a:lstStyle/>
        <a:p>
          <a:endParaRPr lang="ru-RU"/>
        </a:p>
      </dgm:t>
    </dgm:pt>
    <dgm:pt modelId="{D7074434-DF1A-4806-86B1-ED50AC73C755}">
      <dgm:prSet phldrT="[Текст]" custT="1"/>
      <dgm:spPr/>
      <dgm:t>
        <a:bodyPr/>
        <a:lstStyle/>
        <a:p>
          <a:pPr algn="ctr" rtl="0"/>
          <a:r>
            <a:rPr lang="ru-RU" sz="2400" b="1" u="none" dirty="0">
              <a:solidFill>
                <a:schemeClr val="accent1"/>
              </a:solidFill>
              <a:effectLst/>
              <a:latin typeface="+mj-lt"/>
              <a:ea typeface="+mn-ea"/>
              <a:cs typeface="Arial" panose="020B0604020202020204" pitchFamily="34" charset="0"/>
            </a:rPr>
            <a:t>Внешние механизмы</a:t>
          </a:r>
        </a:p>
      </dgm:t>
    </dgm:pt>
    <dgm:pt modelId="{A3ED7639-6233-4C39-B10B-7445F5F212B0}" type="parTrans" cxnId="{986FFD3F-E918-4CA6-9F70-63C5786B66D1}">
      <dgm:prSet/>
      <dgm:spPr/>
      <dgm:t>
        <a:bodyPr/>
        <a:lstStyle/>
        <a:p>
          <a:endParaRPr lang="ru-RU"/>
        </a:p>
      </dgm:t>
    </dgm:pt>
    <dgm:pt modelId="{13752409-0E67-4DEE-9771-2A2BA0EEF1AC}" type="sibTrans" cxnId="{986FFD3F-E918-4CA6-9F70-63C5786B66D1}">
      <dgm:prSet/>
      <dgm:spPr/>
      <dgm:t>
        <a:bodyPr/>
        <a:lstStyle/>
        <a:p>
          <a:endParaRPr lang="ru-RU"/>
        </a:p>
      </dgm:t>
    </dgm:pt>
    <dgm:pt modelId="{83108D14-D0A2-47B4-8E56-FE1261BD3375}">
      <dgm:prSet phldrT="[Текст]" custT="1"/>
      <dgm:spPr/>
      <dgm:t>
        <a:bodyPr/>
        <a:lstStyle/>
        <a:p>
          <a:r>
            <a:rPr lang="ru-RU" sz="1600" u="none" dirty="0">
              <a:solidFill>
                <a:schemeClr val="tx1"/>
              </a:solidFill>
              <a:effectLst/>
              <a:latin typeface="+mn-lt"/>
              <a:ea typeface="+mn-ea"/>
              <a:cs typeface="Arial" panose="020B0604020202020204" pitchFamily="34" charset="0"/>
            </a:rPr>
            <a:t>Государственное задание на научно-исследовательские работы и опытно-конструкторские разработки </a:t>
          </a:r>
          <a:endParaRPr lang="ru-RU" sz="1600" dirty="0"/>
        </a:p>
      </dgm:t>
    </dgm:pt>
    <dgm:pt modelId="{1412DF91-7200-4146-9699-321849184335}" type="parTrans" cxnId="{918A125A-4EF3-4037-A10A-B6B881B53E3D}">
      <dgm:prSet/>
      <dgm:spPr/>
      <dgm:t>
        <a:bodyPr/>
        <a:lstStyle/>
        <a:p>
          <a:endParaRPr lang="ru-RU"/>
        </a:p>
      </dgm:t>
    </dgm:pt>
    <dgm:pt modelId="{5331C446-88D0-4725-8860-68734136ECD7}" type="sibTrans" cxnId="{918A125A-4EF3-4037-A10A-B6B881B53E3D}">
      <dgm:prSet/>
      <dgm:spPr/>
      <dgm:t>
        <a:bodyPr/>
        <a:lstStyle/>
        <a:p>
          <a:endParaRPr lang="ru-RU"/>
        </a:p>
      </dgm:t>
    </dgm:pt>
    <dgm:pt modelId="{5DCDABB5-E62D-4245-B036-04C9A7BEFE64}">
      <dgm:prSet phldrT="[Текст]" custT="1"/>
      <dgm:spPr/>
      <dgm:t>
        <a:bodyPr/>
        <a:lstStyle/>
        <a:p>
          <a:r>
            <a:rPr lang="ru-RU" sz="1600" u="none" dirty="0">
              <a:solidFill>
                <a:schemeClr val="tx1"/>
              </a:solidFill>
              <a:effectLst/>
              <a:latin typeface="+mn-lt"/>
              <a:ea typeface="+mn-ea"/>
              <a:cs typeface="Arial" panose="020B0604020202020204" pitchFamily="34" charset="0"/>
            </a:rPr>
            <a:t>Гранты научных фондов (РФФИ, РНФ) </a:t>
          </a:r>
          <a:endParaRPr lang="ru-RU" sz="1600" dirty="0"/>
        </a:p>
      </dgm:t>
    </dgm:pt>
    <dgm:pt modelId="{9F9F3431-7E4B-435D-A20E-C9A8B307E5BF}" type="parTrans" cxnId="{10E1C2CB-4E5A-47BE-B481-BE66800AD2A3}">
      <dgm:prSet/>
      <dgm:spPr/>
      <dgm:t>
        <a:bodyPr/>
        <a:lstStyle/>
        <a:p>
          <a:endParaRPr lang="ru-RU"/>
        </a:p>
      </dgm:t>
    </dgm:pt>
    <dgm:pt modelId="{150656CD-662E-4A1F-AC40-F0234DB0E9FB}" type="sibTrans" cxnId="{10E1C2CB-4E5A-47BE-B481-BE66800AD2A3}">
      <dgm:prSet/>
      <dgm:spPr/>
      <dgm:t>
        <a:bodyPr/>
        <a:lstStyle/>
        <a:p>
          <a:endParaRPr lang="ru-RU"/>
        </a:p>
      </dgm:t>
    </dgm:pt>
    <dgm:pt modelId="{430298DA-815E-4CA9-9776-86F2CCF0A22D}">
      <dgm:prSet phldrT="[Текст]" custT="1"/>
      <dgm:spPr/>
      <dgm:t>
        <a:bodyPr/>
        <a:lstStyle/>
        <a:p>
          <a:r>
            <a:rPr lang="ru-RU" sz="1600" b="0" u="none" dirty="0">
              <a:solidFill>
                <a:schemeClr val="tx1"/>
              </a:solidFill>
              <a:effectLst/>
              <a:latin typeface="+mn-lt"/>
              <a:ea typeface="+mn-ea"/>
              <a:cs typeface="Arial" panose="020B0604020202020204" pitchFamily="34" charset="0"/>
            </a:rPr>
            <a:t>Творческая мотивация преподавателей и научных работников</a:t>
          </a:r>
          <a:endParaRPr lang="ru-RU" sz="1600" dirty="0"/>
        </a:p>
      </dgm:t>
    </dgm:pt>
    <dgm:pt modelId="{BC7ED8CE-F7CB-4ED8-90BE-F4BF6134DBFF}" type="parTrans" cxnId="{DD03880D-6441-454A-A03B-58728216738D}">
      <dgm:prSet/>
      <dgm:spPr/>
      <dgm:t>
        <a:bodyPr/>
        <a:lstStyle/>
        <a:p>
          <a:endParaRPr lang="ru-RU"/>
        </a:p>
      </dgm:t>
    </dgm:pt>
    <dgm:pt modelId="{F8E52B80-5595-49F5-8E06-3A0BA3E98502}" type="sibTrans" cxnId="{DD03880D-6441-454A-A03B-58728216738D}">
      <dgm:prSet/>
      <dgm:spPr/>
      <dgm:t>
        <a:bodyPr/>
        <a:lstStyle/>
        <a:p>
          <a:endParaRPr lang="ru-RU"/>
        </a:p>
      </dgm:t>
    </dgm:pt>
    <dgm:pt modelId="{4B9F50EE-2899-447C-A781-9A37D2849B89}">
      <dgm:prSet phldrT="[Текст]" custT="1"/>
      <dgm:spPr/>
      <dgm:t>
        <a:bodyPr/>
        <a:lstStyle/>
        <a:p>
          <a:r>
            <a:rPr lang="ru-RU" sz="1600" dirty="0"/>
            <a:t>Стимулирование поиска новаций</a:t>
          </a:r>
        </a:p>
      </dgm:t>
    </dgm:pt>
    <dgm:pt modelId="{C02238BA-BC45-4D6C-9F35-16870F115810}" type="parTrans" cxnId="{222D8E58-2607-4EA8-B560-3868A7FA1450}">
      <dgm:prSet/>
      <dgm:spPr/>
      <dgm:t>
        <a:bodyPr/>
        <a:lstStyle/>
        <a:p>
          <a:endParaRPr lang="ru-RU"/>
        </a:p>
      </dgm:t>
    </dgm:pt>
    <dgm:pt modelId="{7E64E63F-31E3-40EE-9657-B2D469CDAFCE}" type="sibTrans" cxnId="{222D8E58-2607-4EA8-B560-3868A7FA1450}">
      <dgm:prSet/>
      <dgm:spPr/>
      <dgm:t>
        <a:bodyPr/>
        <a:lstStyle/>
        <a:p>
          <a:endParaRPr lang="ru-RU"/>
        </a:p>
      </dgm:t>
    </dgm:pt>
    <dgm:pt modelId="{BBE59C0D-CCE9-45AF-A012-D5E20E0CEEF5}">
      <dgm:prSet phldrT="[Текст]" custT="1"/>
      <dgm:spPr/>
      <dgm:t>
        <a:bodyPr/>
        <a:lstStyle/>
        <a:p>
          <a:r>
            <a:rPr lang="ru-RU" sz="1600" u="none" dirty="0">
              <a:solidFill>
                <a:schemeClr val="tx1"/>
              </a:solidFill>
              <a:effectLst/>
              <a:latin typeface="+mn-lt"/>
              <a:ea typeface="+mn-ea"/>
              <a:cs typeface="Arial" panose="020B0604020202020204" pitchFamily="34" charset="0"/>
            </a:rPr>
            <a:t>Обеспечение эффективности партнерства университетов с предприятиями и организациями региона</a:t>
          </a:r>
          <a:endParaRPr lang="ru-RU" sz="1600" dirty="0"/>
        </a:p>
      </dgm:t>
    </dgm:pt>
    <dgm:pt modelId="{3218803E-749D-4D1A-B772-CAAC74A7FD4F}" type="parTrans" cxnId="{C3C1D3D8-B85B-4A5D-9290-2A5921AF3233}">
      <dgm:prSet/>
      <dgm:spPr/>
      <dgm:t>
        <a:bodyPr/>
        <a:lstStyle/>
        <a:p>
          <a:endParaRPr lang="ru-RU"/>
        </a:p>
      </dgm:t>
    </dgm:pt>
    <dgm:pt modelId="{615BDEB8-CE68-4370-8C88-E85A61C2764B}" type="sibTrans" cxnId="{C3C1D3D8-B85B-4A5D-9290-2A5921AF3233}">
      <dgm:prSet/>
      <dgm:spPr/>
      <dgm:t>
        <a:bodyPr/>
        <a:lstStyle/>
        <a:p>
          <a:endParaRPr lang="ru-RU"/>
        </a:p>
      </dgm:t>
    </dgm:pt>
    <dgm:pt modelId="{DD17C57A-A2B4-473F-9F83-FEE0AD338F37}">
      <dgm:prSet phldrT="[Текст]" custT="1"/>
      <dgm:spPr/>
      <dgm:t>
        <a:bodyPr/>
        <a:lstStyle/>
        <a:p>
          <a:r>
            <a:rPr lang="ru-RU" sz="1600" u="none" dirty="0">
              <a:solidFill>
                <a:schemeClr val="tx1"/>
              </a:solidFill>
              <a:effectLst/>
              <a:latin typeface="+mn-lt"/>
              <a:ea typeface="+mn-ea"/>
              <a:cs typeface="Arial" panose="020B0604020202020204" pitchFamily="34" charset="0"/>
            </a:rPr>
            <a:t>Повышение эффективности работы стратегического управленческого ядра вуза </a:t>
          </a:r>
          <a:endParaRPr lang="ru-RU" sz="1600" dirty="0"/>
        </a:p>
      </dgm:t>
    </dgm:pt>
    <dgm:pt modelId="{D1897827-8088-4DF8-98FF-E10F36C1DCE0}" type="parTrans" cxnId="{DE2A3DA6-5F78-4C4B-A2E3-2D1B78FF73AB}">
      <dgm:prSet/>
      <dgm:spPr/>
      <dgm:t>
        <a:bodyPr/>
        <a:lstStyle/>
        <a:p>
          <a:endParaRPr lang="ru-RU"/>
        </a:p>
      </dgm:t>
    </dgm:pt>
    <dgm:pt modelId="{661B1CBB-3064-41B7-B3F9-F0A128357E8E}" type="sibTrans" cxnId="{DE2A3DA6-5F78-4C4B-A2E3-2D1B78FF73AB}">
      <dgm:prSet/>
      <dgm:spPr/>
      <dgm:t>
        <a:bodyPr/>
        <a:lstStyle/>
        <a:p>
          <a:endParaRPr lang="ru-RU"/>
        </a:p>
      </dgm:t>
    </dgm:pt>
    <dgm:pt modelId="{82814FCF-A5AC-4D31-A8A9-15FAB1D9A51E}">
      <dgm:prSet phldrT="[Текст]" custT="1"/>
      <dgm:spPr/>
      <dgm:t>
        <a:bodyPr/>
        <a:lstStyle/>
        <a:p>
          <a:r>
            <a:rPr lang="ru-RU" sz="1600" u="none" dirty="0">
              <a:solidFill>
                <a:schemeClr val="tx1"/>
              </a:solidFill>
              <a:effectLst/>
              <a:latin typeface="+mn-lt"/>
              <a:ea typeface="+mn-ea"/>
              <a:cs typeface="Arial" panose="020B0604020202020204" pitchFamily="34" charset="0"/>
            </a:rPr>
            <a:t>Укрепление финансовой базы</a:t>
          </a:r>
          <a:endParaRPr lang="ru-RU" sz="1600" dirty="0"/>
        </a:p>
      </dgm:t>
    </dgm:pt>
    <dgm:pt modelId="{E8A0682C-7187-4240-B2A4-0B74F5840A4A}" type="parTrans" cxnId="{34AAEE28-3158-408C-BCFF-FEB5947BE0A1}">
      <dgm:prSet/>
      <dgm:spPr/>
      <dgm:t>
        <a:bodyPr/>
        <a:lstStyle/>
        <a:p>
          <a:endParaRPr lang="ru-RU"/>
        </a:p>
      </dgm:t>
    </dgm:pt>
    <dgm:pt modelId="{39309F84-FABF-4725-B08D-DA592D4E5F58}" type="sibTrans" cxnId="{34AAEE28-3158-408C-BCFF-FEB5947BE0A1}">
      <dgm:prSet/>
      <dgm:spPr/>
      <dgm:t>
        <a:bodyPr/>
        <a:lstStyle/>
        <a:p>
          <a:endParaRPr lang="ru-RU"/>
        </a:p>
      </dgm:t>
    </dgm:pt>
    <dgm:pt modelId="{2DF02223-575D-4E6A-A403-6092FD2E1B52}">
      <dgm:prSet phldrT="[Текст]" custT="1"/>
      <dgm:spPr/>
      <dgm:t>
        <a:bodyPr/>
        <a:lstStyle/>
        <a:p>
          <a:r>
            <a:rPr lang="ru-RU" sz="1600" u="none" dirty="0">
              <a:solidFill>
                <a:schemeClr val="tx1"/>
              </a:solidFill>
              <a:effectLst/>
              <a:latin typeface="+mn-lt"/>
              <a:ea typeface="+mn-ea"/>
              <a:cs typeface="Arial" panose="020B0604020202020204" pitchFamily="34" charset="0"/>
            </a:rPr>
            <a:t>Менеджмент качества образования и научных исследований</a:t>
          </a:r>
          <a:endParaRPr lang="ru-RU" sz="1600" dirty="0"/>
        </a:p>
      </dgm:t>
    </dgm:pt>
    <dgm:pt modelId="{8E418F6B-67A1-42DD-B4A6-BBB22503D0F2}" type="parTrans" cxnId="{877BF036-B3F1-467C-B9C2-149386D5F8C7}">
      <dgm:prSet/>
      <dgm:spPr/>
      <dgm:t>
        <a:bodyPr/>
        <a:lstStyle/>
        <a:p>
          <a:endParaRPr lang="ru-RU"/>
        </a:p>
      </dgm:t>
    </dgm:pt>
    <dgm:pt modelId="{0EBC49EF-B23D-465A-BF94-D64DA468C637}" type="sibTrans" cxnId="{877BF036-B3F1-467C-B9C2-149386D5F8C7}">
      <dgm:prSet/>
      <dgm:spPr/>
      <dgm:t>
        <a:bodyPr/>
        <a:lstStyle/>
        <a:p>
          <a:endParaRPr lang="ru-RU"/>
        </a:p>
      </dgm:t>
    </dgm:pt>
    <dgm:pt modelId="{002B5E70-78DC-479B-86BC-7904B57877A3}">
      <dgm:prSet phldrT="[Текст]" custT="1"/>
      <dgm:spPr/>
      <dgm:t>
        <a:bodyPr/>
        <a:lstStyle/>
        <a:p>
          <a:r>
            <a:rPr lang="ru-RU" sz="1600" u="none" dirty="0">
              <a:solidFill>
                <a:schemeClr val="tx1"/>
              </a:solidFill>
              <a:effectLst/>
              <a:latin typeface="+mn-lt"/>
              <a:ea typeface="+mn-ea"/>
              <a:cs typeface="Arial" panose="020B0604020202020204" pitchFamily="34" charset="0"/>
            </a:rPr>
            <a:t>Развитие корпоративной идеологии педагогов и студентов</a:t>
          </a:r>
          <a:endParaRPr lang="ru-RU" sz="1600" dirty="0"/>
        </a:p>
      </dgm:t>
    </dgm:pt>
    <dgm:pt modelId="{D3ABB837-B782-4A5E-B9EF-16185462BF2A}" type="parTrans" cxnId="{6481D8F9-CA95-4029-95D7-2625B3926E12}">
      <dgm:prSet/>
      <dgm:spPr/>
      <dgm:t>
        <a:bodyPr/>
        <a:lstStyle/>
        <a:p>
          <a:endParaRPr lang="ru-RU"/>
        </a:p>
      </dgm:t>
    </dgm:pt>
    <dgm:pt modelId="{5680908D-363D-476D-BC7B-917539CC15EC}" type="sibTrans" cxnId="{6481D8F9-CA95-4029-95D7-2625B3926E12}">
      <dgm:prSet/>
      <dgm:spPr/>
      <dgm:t>
        <a:bodyPr/>
        <a:lstStyle/>
        <a:p>
          <a:endParaRPr lang="ru-RU"/>
        </a:p>
      </dgm:t>
    </dgm:pt>
    <dgm:pt modelId="{A527A768-0573-4EC8-B4B8-2A0FA787107E}">
      <dgm:prSet phldrT="[Текст]" custT="1"/>
      <dgm:spPr/>
      <dgm:t>
        <a:bodyPr/>
        <a:lstStyle/>
        <a:p>
          <a:r>
            <a:rPr lang="ru-RU" sz="1600" u="none" dirty="0">
              <a:solidFill>
                <a:schemeClr val="tx1"/>
              </a:solidFill>
              <a:effectLst/>
              <a:latin typeface="+mn-lt"/>
              <a:ea typeface="+mn-ea"/>
              <a:cs typeface="Arial" panose="020B0604020202020204" pitchFamily="34" charset="0"/>
            </a:rPr>
            <a:t>Госзаказ на НИОКР в рамках госпрограмм и отраслевых федеральных программ </a:t>
          </a:r>
          <a:endParaRPr lang="ru-RU" sz="1600" dirty="0"/>
        </a:p>
      </dgm:t>
    </dgm:pt>
    <dgm:pt modelId="{91FA9057-ED80-4B4F-96DC-3FD2DAB58DB3}" type="parTrans" cxnId="{E2386617-4585-4AF1-A61C-8D85FD2F8F5F}">
      <dgm:prSet/>
      <dgm:spPr/>
      <dgm:t>
        <a:bodyPr/>
        <a:lstStyle/>
        <a:p>
          <a:endParaRPr lang="ru-RU"/>
        </a:p>
      </dgm:t>
    </dgm:pt>
    <dgm:pt modelId="{D3289CC5-0C0A-40D7-B07D-CBD4351C37D7}" type="sibTrans" cxnId="{E2386617-4585-4AF1-A61C-8D85FD2F8F5F}">
      <dgm:prSet/>
      <dgm:spPr/>
      <dgm:t>
        <a:bodyPr/>
        <a:lstStyle/>
        <a:p>
          <a:endParaRPr lang="ru-RU"/>
        </a:p>
      </dgm:t>
    </dgm:pt>
    <dgm:pt modelId="{817511B6-79F9-4F4F-98E0-EF7DAD3F1E9E}" type="pres">
      <dgm:prSet presAssocID="{516BBDDE-EED7-44D2-85A6-3EDCC442EBF1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F7973CDB-188F-455E-A42D-5A1127A3A07A}" type="pres">
      <dgm:prSet presAssocID="{023F509F-91D4-4FD2-8BD1-5D2BC28BC67D}" presName="root" presStyleCnt="0">
        <dgm:presLayoutVars>
          <dgm:chMax/>
          <dgm:chPref/>
        </dgm:presLayoutVars>
      </dgm:prSet>
      <dgm:spPr/>
    </dgm:pt>
    <dgm:pt modelId="{7CD4C324-A68B-4F5C-B0C9-A42D32FE0FA7}" type="pres">
      <dgm:prSet presAssocID="{023F509F-91D4-4FD2-8BD1-5D2BC28BC67D}" presName="rootComposite" presStyleCnt="0">
        <dgm:presLayoutVars/>
      </dgm:prSet>
      <dgm:spPr/>
    </dgm:pt>
    <dgm:pt modelId="{CF357675-2058-45E1-9B35-E515CB6079AA}" type="pres">
      <dgm:prSet presAssocID="{023F509F-91D4-4FD2-8BD1-5D2BC28BC67D}" presName="ParentAccent" presStyleLbl="alignNode1" presStyleIdx="0" presStyleCnt="2"/>
      <dgm:spPr/>
    </dgm:pt>
    <dgm:pt modelId="{DA1FE09F-C5E6-4795-9C0A-61A79FE66FBD}" type="pres">
      <dgm:prSet presAssocID="{023F509F-91D4-4FD2-8BD1-5D2BC28BC67D}" presName="ParentSmallAccent" presStyleLbl="fgAcc1" presStyleIdx="0" presStyleCnt="2"/>
      <dgm:spPr/>
    </dgm:pt>
    <dgm:pt modelId="{B8257E23-99D6-45FB-BF27-E3B46AAA5A56}" type="pres">
      <dgm:prSet presAssocID="{023F509F-91D4-4FD2-8BD1-5D2BC28BC67D}" presName="Parent" presStyleLbl="revTx" presStyleIdx="0" presStyleCnt="12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31473D-AD14-4C05-A479-A98F75F0C6C5}" type="pres">
      <dgm:prSet presAssocID="{023F509F-91D4-4FD2-8BD1-5D2BC28BC67D}" presName="childShape" presStyleCnt="0">
        <dgm:presLayoutVars>
          <dgm:chMax val="0"/>
          <dgm:chPref val="0"/>
        </dgm:presLayoutVars>
      </dgm:prSet>
      <dgm:spPr/>
    </dgm:pt>
    <dgm:pt modelId="{EC1BE744-DCC6-4197-83FD-AFB51B4A43AA}" type="pres">
      <dgm:prSet presAssocID="{430298DA-815E-4CA9-9776-86F2CCF0A22D}" presName="childComposite" presStyleCnt="0">
        <dgm:presLayoutVars>
          <dgm:chMax val="0"/>
          <dgm:chPref val="0"/>
        </dgm:presLayoutVars>
      </dgm:prSet>
      <dgm:spPr/>
    </dgm:pt>
    <dgm:pt modelId="{705669E2-4FF9-4FBB-9516-AB8A9BBFF22F}" type="pres">
      <dgm:prSet presAssocID="{430298DA-815E-4CA9-9776-86F2CCF0A22D}" presName="ChildAccent" presStyleLbl="solidFgAcc1" presStyleIdx="0" presStyleCnt="10"/>
      <dgm:spPr/>
    </dgm:pt>
    <dgm:pt modelId="{A13C4FDF-FF40-4F2A-9AF4-83ABF7163BC8}" type="pres">
      <dgm:prSet presAssocID="{430298DA-815E-4CA9-9776-86F2CCF0A22D}" presName="Child" presStyleLbl="revTx" presStyleIdx="1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D064DD-3E5B-4545-AF7B-D893213A7131}" type="pres">
      <dgm:prSet presAssocID="{4B9F50EE-2899-447C-A781-9A37D2849B89}" presName="childComposite" presStyleCnt="0">
        <dgm:presLayoutVars>
          <dgm:chMax val="0"/>
          <dgm:chPref val="0"/>
        </dgm:presLayoutVars>
      </dgm:prSet>
      <dgm:spPr/>
    </dgm:pt>
    <dgm:pt modelId="{680DEC37-5C80-4369-9A04-0A3EE4886547}" type="pres">
      <dgm:prSet presAssocID="{4B9F50EE-2899-447C-A781-9A37D2849B89}" presName="ChildAccent" presStyleLbl="solidFgAcc1" presStyleIdx="1" presStyleCnt="10"/>
      <dgm:spPr/>
    </dgm:pt>
    <dgm:pt modelId="{4F2597A1-CF6E-4CC5-9951-C7720287B0FC}" type="pres">
      <dgm:prSet presAssocID="{4B9F50EE-2899-447C-A781-9A37D2849B89}" presName="Child" presStyleLbl="revTx" presStyleIdx="2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84D59C-D037-465B-8497-20DCB0D121BE}" type="pres">
      <dgm:prSet presAssocID="{BBE59C0D-CCE9-45AF-A012-D5E20E0CEEF5}" presName="childComposite" presStyleCnt="0">
        <dgm:presLayoutVars>
          <dgm:chMax val="0"/>
          <dgm:chPref val="0"/>
        </dgm:presLayoutVars>
      </dgm:prSet>
      <dgm:spPr/>
    </dgm:pt>
    <dgm:pt modelId="{4F07756A-05BE-4608-A362-9A6E8303C0E0}" type="pres">
      <dgm:prSet presAssocID="{BBE59C0D-CCE9-45AF-A012-D5E20E0CEEF5}" presName="ChildAccent" presStyleLbl="solidFgAcc1" presStyleIdx="2" presStyleCnt="10" custLinFactNeighborY="34159"/>
      <dgm:spPr/>
    </dgm:pt>
    <dgm:pt modelId="{CE840C8D-8461-4A81-9CCC-467257B1DBB6}" type="pres">
      <dgm:prSet presAssocID="{BBE59C0D-CCE9-45AF-A012-D5E20E0CEEF5}" presName="Child" presStyleLbl="revTx" presStyleIdx="3" presStyleCnt="12" custScaleY="103637" custLinFactNeighborY="70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F98BAC-A923-4523-B9EC-5F99DB9EB387}" type="pres">
      <dgm:prSet presAssocID="{DD17C57A-A2B4-473F-9F83-FEE0AD338F37}" presName="childComposite" presStyleCnt="0">
        <dgm:presLayoutVars>
          <dgm:chMax val="0"/>
          <dgm:chPref val="0"/>
        </dgm:presLayoutVars>
      </dgm:prSet>
      <dgm:spPr/>
    </dgm:pt>
    <dgm:pt modelId="{C8F0FEE4-4554-4E16-AB1A-FEEC790D31B9}" type="pres">
      <dgm:prSet presAssocID="{DD17C57A-A2B4-473F-9F83-FEE0AD338F37}" presName="ChildAccent" presStyleLbl="solidFgAcc1" presStyleIdx="3" presStyleCnt="10" custLinFactY="20148" custLinFactNeighborY="100000"/>
      <dgm:spPr/>
    </dgm:pt>
    <dgm:pt modelId="{830007F5-AF93-4E15-A02F-5AB0D609155B}" type="pres">
      <dgm:prSet presAssocID="{DD17C57A-A2B4-473F-9F83-FEE0AD338F37}" presName="Child" presStyleLbl="revTx" presStyleIdx="4" presStyleCnt="12" custLinFactNeighborY="4208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8830B9-ADC5-4613-AED1-D474C59188B7}" type="pres">
      <dgm:prSet presAssocID="{82814FCF-A5AC-4D31-A8A9-15FAB1D9A51E}" presName="childComposite" presStyleCnt="0">
        <dgm:presLayoutVars>
          <dgm:chMax val="0"/>
          <dgm:chPref val="0"/>
        </dgm:presLayoutVars>
      </dgm:prSet>
      <dgm:spPr/>
    </dgm:pt>
    <dgm:pt modelId="{C68EDFB6-EC51-4120-B333-BCC16649E0D2}" type="pres">
      <dgm:prSet presAssocID="{82814FCF-A5AC-4D31-A8A9-15FAB1D9A51E}" presName="ChildAccent" presStyleLbl="solidFgAcc1" presStyleIdx="4" presStyleCnt="10" custLinFactY="2599" custLinFactNeighborY="100000"/>
      <dgm:spPr/>
    </dgm:pt>
    <dgm:pt modelId="{62DE1DF2-231C-49EC-8038-B7B3100F3A70}" type="pres">
      <dgm:prSet presAssocID="{82814FCF-A5AC-4D31-A8A9-15FAB1D9A51E}" presName="Child" presStyleLbl="revTx" presStyleIdx="5" presStyleCnt="12" custLinFactNeighborY="3858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564332-4931-411D-8EE6-6E483D953B75}" type="pres">
      <dgm:prSet presAssocID="{2DF02223-575D-4E6A-A403-6092FD2E1B52}" presName="childComposite" presStyleCnt="0">
        <dgm:presLayoutVars>
          <dgm:chMax val="0"/>
          <dgm:chPref val="0"/>
        </dgm:presLayoutVars>
      </dgm:prSet>
      <dgm:spPr/>
    </dgm:pt>
    <dgm:pt modelId="{C4196095-03C3-4C31-AFE5-D75395ECC729}" type="pres">
      <dgm:prSet presAssocID="{2DF02223-575D-4E6A-A403-6092FD2E1B52}" presName="ChildAccent" presStyleLbl="solidFgAcc1" presStyleIdx="5" presStyleCnt="10" custLinFactNeighborY="31163"/>
      <dgm:spPr/>
    </dgm:pt>
    <dgm:pt modelId="{89C91B18-CCE7-4BE7-9AA3-47829349E416}" type="pres">
      <dgm:prSet presAssocID="{2DF02223-575D-4E6A-A403-6092FD2E1B52}" presName="Child" presStyleLbl="revTx" presStyleIdx="6" presStyleCnt="12" custLinFactNeighborY="1546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9A48C8-B422-434F-AB9E-A05A1E55773F}" type="pres">
      <dgm:prSet presAssocID="{002B5E70-78DC-479B-86BC-7904B57877A3}" presName="childComposite" presStyleCnt="0">
        <dgm:presLayoutVars>
          <dgm:chMax val="0"/>
          <dgm:chPref val="0"/>
        </dgm:presLayoutVars>
      </dgm:prSet>
      <dgm:spPr/>
    </dgm:pt>
    <dgm:pt modelId="{8D44D30E-6D4E-42D6-AAE6-D173F1265B37}" type="pres">
      <dgm:prSet presAssocID="{002B5E70-78DC-479B-86BC-7904B57877A3}" presName="ChildAccent" presStyleLbl="solidFgAcc1" presStyleIdx="6" presStyleCnt="10"/>
      <dgm:spPr/>
    </dgm:pt>
    <dgm:pt modelId="{BFA469E2-B07B-4C05-BE02-6DF04EF16FE7}" type="pres">
      <dgm:prSet presAssocID="{002B5E70-78DC-479B-86BC-7904B57877A3}" presName="Child" presStyleLbl="revTx" presStyleIdx="7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BCD3EA-6AF5-4056-BA07-3E9FA2487639}" type="pres">
      <dgm:prSet presAssocID="{D7074434-DF1A-4806-86B1-ED50AC73C755}" presName="root" presStyleCnt="0">
        <dgm:presLayoutVars>
          <dgm:chMax/>
          <dgm:chPref/>
        </dgm:presLayoutVars>
      </dgm:prSet>
      <dgm:spPr/>
    </dgm:pt>
    <dgm:pt modelId="{9BDB10B3-6E0B-4353-B237-9B5F88A50272}" type="pres">
      <dgm:prSet presAssocID="{D7074434-DF1A-4806-86B1-ED50AC73C755}" presName="rootComposite" presStyleCnt="0">
        <dgm:presLayoutVars/>
      </dgm:prSet>
      <dgm:spPr/>
    </dgm:pt>
    <dgm:pt modelId="{E69AB891-3215-4C9C-A6BD-0450DACA4A56}" type="pres">
      <dgm:prSet presAssocID="{D7074434-DF1A-4806-86B1-ED50AC73C755}" presName="ParentAccent" presStyleLbl="alignNode1" presStyleIdx="1" presStyleCnt="2"/>
      <dgm:spPr/>
    </dgm:pt>
    <dgm:pt modelId="{08282120-2546-4B5F-9A2B-1304B1D6A256}" type="pres">
      <dgm:prSet presAssocID="{D7074434-DF1A-4806-86B1-ED50AC73C755}" presName="ParentSmallAccent" presStyleLbl="fgAcc1" presStyleIdx="1" presStyleCnt="2"/>
      <dgm:spPr/>
    </dgm:pt>
    <dgm:pt modelId="{FA718B7D-585D-4322-B929-BC26029DB32A}" type="pres">
      <dgm:prSet presAssocID="{D7074434-DF1A-4806-86B1-ED50AC73C755}" presName="Parent" presStyleLbl="revTx" presStyleIdx="8" presStyleCnt="12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EE736A-CBF9-415B-9E1F-19D252657701}" type="pres">
      <dgm:prSet presAssocID="{D7074434-DF1A-4806-86B1-ED50AC73C755}" presName="childShape" presStyleCnt="0">
        <dgm:presLayoutVars>
          <dgm:chMax val="0"/>
          <dgm:chPref val="0"/>
        </dgm:presLayoutVars>
      </dgm:prSet>
      <dgm:spPr/>
    </dgm:pt>
    <dgm:pt modelId="{BA4E5BEE-E26F-4113-86B5-40525610C3B5}" type="pres">
      <dgm:prSet presAssocID="{83108D14-D0A2-47B4-8E56-FE1261BD3375}" presName="childComposite" presStyleCnt="0">
        <dgm:presLayoutVars>
          <dgm:chMax val="0"/>
          <dgm:chPref val="0"/>
        </dgm:presLayoutVars>
      </dgm:prSet>
      <dgm:spPr/>
    </dgm:pt>
    <dgm:pt modelId="{0CAF05CB-CC18-4DC6-9E60-B3F2C5673469}" type="pres">
      <dgm:prSet presAssocID="{83108D14-D0A2-47B4-8E56-FE1261BD3375}" presName="ChildAccent" presStyleLbl="solidFgAcc1" presStyleIdx="7" presStyleCnt="10" custLinFactNeighborY="46550"/>
      <dgm:spPr/>
    </dgm:pt>
    <dgm:pt modelId="{4E0BB948-F07A-4511-9C03-C30680F95FE5}" type="pres">
      <dgm:prSet presAssocID="{83108D14-D0A2-47B4-8E56-FE1261BD3375}" presName="Child" presStyleLbl="revTx" presStyleIdx="9" presStyleCnt="12" custLinFactNeighborY="1453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FD66F1-57D0-44E3-947A-8E23182A0A9D}" type="pres">
      <dgm:prSet presAssocID="{5DCDABB5-E62D-4245-B036-04C9A7BEFE64}" presName="childComposite" presStyleCnt="0">
        <dgm:presLayoutVars>
          <dgm:chMax val="0"/>
          <dgm:chPref val="0"/>
        </dgm:presLayoutVars>
      </dgm:prSet>
      <dgm:spPr/>
    </dgm:pt>
    <dgm:pt modelId="{CDEC0D6C-3C09-4E50-A211-30AEA5826118}" type="pres">
      <dgm:prSet presAssocID="{5DCDABB5-E62D-4245-B036-04C9A7BEFE64}" presName="ChildAccent" presStyleLbl="solidFgAcc1" presStyleIdx="8" presStyleCnt="10" custLinFactY="9834" custLinFactNeighborY="100000"/>
      <dgm:spPr/>
    </dgm:pt>
    <dgm:pt modelId="{7F5544D8-B1EC-42DF-BB8C-4585CC6CFB57}" type="pres">
      <dgm:prSet presAssocID="{5DCDABB5-E62D-4245-B036-04C9A7BEFE64}" presName="Child" presStyleLbl="revTx" presStyleIdx="10" presStyleCnt="12" custLinFactNeighborY="4168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4B2932-9E64-4FD9-9DC6-40A3173810E1}" type="pres">
      <dgm:prSet presAssocID="{A527A768-0573-4EC8-B4B8-2A0FA787107E}" presName="childComposite" presStyleCnt="0">
        <dgm:presLayoutVars>
          <dgm:chMax val="0"/>
          <dgm:chPref val="0"/>
        </dgm:presLayoutVars>
      </dgm:prSet>
      <dgm:spPr/>
    </dgm:pt>
    <dgm:pt modelId="{B8A7161B-FB15-46F4-AA64-F4307F6EDC0E}" type="pres">
      <dgm:prSet presAssocID="{A527A768-0573-4EC8-B4B8-2A0FA787107E}" presName="ChildAccent" presStyleLbl="solidFgAcc1" presStyleIdx="9" presStyleCnt="10" custLinFactY="19229" custLinFactNeighborY="100000"/>
      <dgm:spPr/>
    </dgm:pt>
    <dgm:pt modelId="{8396A5C3-9D29-4421-950F-DB8441B81B4C}" type="pres">
      <dgm:prSet presAssocID="{A527A768-0573-4EC8-B4B8-2A0FA787107E}" presName="Child" presStyleLbl="revTx" presStyleIdx="11" presStyleCnt="12" custLinFactNeighborY="4571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77BF036-B3F1-467C-B9C2-149386D5F8C7}" srcId="{023F509F-91D4-4FD2-8BD1-5D2BC28BC67D}" destId="{2DF02223-575D-4E6A-A403-6092FD2E1B52}" srcOrd="5" destOrd="0" parTransId="{8E418F6B-67A1-42DD-B4A6-BBB22503D0F2}" sibTransId="{0EBC49EF-B23D-465A-BF94-D64DA468C637}"/>
    <dgm:cxn modelId="{77259184-697A-4F65-B510-2EA82CC2ADC1}" type="presOf" srcId="{023F509F-91D4-4FD2-8BD1-5D2BC28BC67D}" destId="{B8257E23-99D6-45FB-BF27-E3B46AAA5A56}" srcOrd="0" destOrd="0" presId="urn:microsoft.com/office/officeart/2008/layout/SquareAccentList"/>
    <dgm:cxn modelId="{761769F3-80E6-44A2-BC74-153725D39592}" type="presOf" srcId="{2DF02223-575D-4E6A-A403-6092FD2E1B52}" destId="{89C91B18-CCE7-4BE7-9AA3-47829349E416}" srcOrd="0" destOrd="0" presId="urn:microsoft.com/office/officeart/2008/layout/SquareAccentList"/>
    <dgm:cxn modelId="{DE2A3DA6-5F78-4C4B-A2E3-2D1B78FF73AB}" srcId="{023F509F-91D4-4FD2-8BD1-5D2BC28BC67D}" destId="{DD17C57A-A2B4-473F-9F83-FEE0AD338F37}" srcOrd="3" destOrd="0" parTransId="{D1897827-8088-4DF8-98FF-E10F36C1DCE0}" sibTransId="{661B1CBB-3064-41B7-B3F9-F0A128357E8E}"/>
    <dgm:cxn modelId="{BFDD9421-54AE-4CF6-8D78-CC7EAA79915A}" type="presOf" srcId="{DD17C57A-A2B4-473F-9F83-FEE0AD338F37}" destId="{830007F5-AF93-4E15-A02F-5AB0D609155B}" srcOrd="0" destOrd="0" presId="urn:microsoft.com/office/officeart/2008/layout/SquareAccentList"/>
    <dgm:cxn modelId="{986FFD3F-E918-4CA6-9F70-63C5786B66D1}" srcId="{516BBDDE-EED7-44D2-85A6-3EDCC442EBF1}" destId="{D7074434-DF1A-4806-86B1-ED50AC73C755}" srcOrd="1" destOrd="0" parTransId="{A3ED7639-6233-4C39-B10B-7445F5F212B0}" sibTransId="{13752409-0E67-4DEE-9771-2A2BA0EEF1AC}"/>
    <dgm:cxn modelId="{2175ADD7-2086-4502-9AC2-4A966F909106}" type="presOf" srcId="{BBE59C0D-CCE9-45AF-A012-D5E20E0CEEF5}" destId="{CE840C8D-8461-4A81-9CCC-467257B1DBB6}" srcOrd="0" destOrd="0" presId="urn:microsoft.com/office/officeart/2008/layout/SquareAccentList"/>
    <dgm:cxn modelId="{E2386617-4585-4AF1-A61C-8D85FD2F8F5F}" srcId="{D7074434-DF1A-4806-86B1-ED50AC73C755}" destId="{A527A768-0573-4EC8-B4B8-2A0FA787107E}" srcOrd="2" destOrd="0" parTransId="{91FA9057-ED80-4B4F-96DC-3FD2DAB58DB3}" sibTransId="{D3289CC5-0C0A-40D7-B07D-CBD4351C37D7}"/>
    <dgm:cxn modelId="{7FEFD6D9-5E14-4F20-B772-D0BBBADD249F}" type="presOf" srcId="{4B9F50EE-2899-447C-A781-9A37D2849B89}" destId="{4F2597A1-CF6E-4CC5-9951-C7720287B0FC}" srcOrd="0" destOrd="0" presId="urn:microsoft.com/office/officeart/2008/layout/SquareAccentList"/>
    <dgm:cxn modelId="{222D8E58-2607-4EA8-B560-3868A7FA1450}" srcId="{023F509F-91D4-4FD2-8BD1-5D2BC28BC67D}" destId="{4B9F50EE-2899-447C-A781-9A37D2849B89}" srcOrd="1" destOrd="0" parTransId="{C02238BA-BC45-4D6C-9F35-16870F115810}" sibTransId="{7E64E63F-31E3-40EE-9657-B2D469CDAFCE}"/>
    <dgm:cxn modelId="{CD122E23-C781-449E-A5C8-D6E74AF08663}" type="presOf" srcId="{5DCDABB5-E62D-4245-B036-04C9A7BEFE64}" destId="{7F5544D8-B1EC-42DF-BB8C-4585CC6CFB57}" srcOrd="0" destOrd="0" presId="urn:microsoft.com/office/officeart/2008/layout/SquareAccentList"/>
    <dgm:cxn modelId="{4A6E4F47-37FC-4173-AE53-AC0286C3C4F5}" type="presOf" srcId="{A527A768-0573-4EC8-B4B8-2A0FA787107E}" destId="{8396A5C3-9D29-4421-950F-DB8441B81B4C}" srcOrd="0" destOrd="0" presId="urn:microsoft.com/office/officeart/2008/layout/SquareAccentList"/>
    <dgm:cxn modelId="{56C5D199-1AF8-4D0D-9602-8F5C23E706E0}" srcId="{516BBDDE-EED7-44D2-85A6-3EDCC442EBF1}" destId="{023F509F-91D4-4FD2-8BD1-5D2BC28BC67D}" srcOrd="0" destOrd="0" parTransId="{2EFDE041-33E8-4941-839B-BE8AEC24D20B}" sibTransId="{5262963A-0255-4B83-925A-109685491F96}"/>
    <dgm:cxn modelId="{918A125A-4EF3-4037-A10A-B6B881B53E3D}" srcId="{D7074434-DF1A-4806-86B1-ED50AC73C755}" destId="{83108D14-D0A2-47B4-8E56-FE1261BD3375}" srcOrd="0" destOrd="0" parTransId="{1412DF91-7200-4146-9699-321849184335}" sibTransId="{5331C446-88D0-4725-8860-68734136ECD7}"/>
    <dgm:cxn modelId="{04A70058-8E79-43B2-AD9E-3C9DA3C6A421}" type="presOf" srcId="{D7074434-DF1A-4806-86B1-ED50AC73C755}" destId="{FA718B7D-585D-4322-B929-BC26029DB32A}" srcOrd="0" destOrd="0" presId="urn:microsoft.com/office/officeart/2008/layout/SquareAccentList"/>
    <dgm:cxn modelId="{8DD1AC41-C604-497E-8A48-8D4540452AC3}" type="presOf" srcId="{002B5E70-78DC-479B-86BC-7904B57877A3}" destId="{BFA469E2-B07B-4C05-BE02-6DF04EF16FE7}" srcOrd="0" destOrd="0" presId="urn:microsoft.com/office/officeart/2008/layout/SquareAccentList"/>
    <dgm:cxn modelId="{22EA78C8-B2DA-4DD8-BAFE-3284C0A3681C}" type="presOf" srcId="{83108D14-D0A2-47B4-8E56-FE1261BD3375}" destId="{4E0BB948-F07A-4511-9C03-C30680F95FE5}" srcOrd="0" destOrd="0" presId="urn:microsoft.com/office/officeart/2008/layout/SquareAccentList"/>
    <dgm:cxn modelId="{5CCCF5AA-7888-474F-9DF4-27F34C405995}" type="presOf" srcId="{430298DA-815E-4CA9-9776-86F2CCF0A22D}" destId="{A13C4FDF-FF40-4F2A-9AF4-83ABF7163BC8}" srcOrd="0" destOrd="0" presId="urn:microsoft.com/office/officeart/2008/layout/SquareAccentList"/>
    <dgm:cxn modelId="{34AAEE28-3158-408C-BCFF-FEB5947BE0A1}" srcId="{023F509F-91D4-4FD2-8BD1-5D2BC28BC67D}" destId="{82814FCF-A5AC-4D31-A8A9-15FAB1D9A51E}" srcOrd="4" destOrd="0" parTransId="{E8A0682C-7187-4240-B2A4-0B74F5840A4A}" sibTransId="{39309F84-FABF-4725-B08D-DA592D4E5F58}"/>
    <dgm:cxn modelId="{C3C1D3D8-B85B-4A5D-9290-2A5921AF3233}" srcId="{023F509F-91D4-4FD2-8BD1-5D2BC28BC67D}" destId="{BBE59C0D-CCE9-45AF-A012-D5E20E0CEEF5}" srcOrd="2" destOrd="0" parTransId="{3218803E-749D-4D1A-B772-CAAC74A7FD4F}" sibTransId="{615BDEB8-CE68-4370-8C88-E85A61C2764B}"/>
    <dgm:cxn modelId="{DD03880D-6441-454A-A03B-58728216738D}" srcId="{023F509F-91D4-4FD2-8BD1-5D2BC28BC67D}" destId="{430298DA-815E-4CA9-9776-86F2CCF0A22D}" srcOrd="0" destOrd="0" parTransId="{BC7ED8CE-F7CB-4ED8-90BE-F4BF6134DBFF}" sibTransId="{F8E52B80-5595-49F5-8E06-3A0BA3E98502}"/>
    <dgm:cxn modelId="{1C792E36-5DB3-4742-8DF5-D0DA319E0250}" type="presOf" srcId="{516BBDDE-EED7-44D2-85A6-3EDCC442EBF1}" destId="{817511B6-79F9-4F4F-98E0-EF7DAD3F1E9E}" srcOrd="0" destOrd="0" presId="urn:microsoft.com/office/officeart/2008/layout/SquareAccentList"/>
    <dgm:cxn modelId="{6481D8F9-CA95-4029-95D7-2625B3926E12}" srcId="{023F509F-91D4-4FD2-8BD1-5D2BC28BC67D}" destId="{002B5E70-78DC-479B-86BC-7904B57877A3}" srcOrd="6" destOrd="0" parTransId="{D3ABB837-B782-4A5E-B9EF-16185462BF2A}" sibTransId="{5680908D-363D-476D-BC7B-917539CC15EC}"/>
    <dgm:cxn modelId="{D6D51D72-61E1-4C43-AB47-EC360B0EFC22}" type="presOf" srcId="{82814FCF-A5AC-4D31-A8A9-15FAB1D9A51E}" destId="{62DE1DF2-231C-49EC-8038-B7B3100F3A70}" srcOrd="0" destOrd="0" presId="urn:microsoft.com/office/officeart/2008/layout/SquareAccentList"/>
    <dgm:cxn modelId="{10E1C2CB-4E5A-47BE-B481-BE66800AD2A3}" srcId="{D7074434-DF1A-4806-86B1-ED50AC73C755}" destId="{5DCDABB5-E62D-4245-B036-04C9A7BEFE64}" srcOrd="1" destOrd="0" parTransId="{9F9F3431-7E4B-435D-A20E-C9A8B307E5BF}" sibTransId="{150656CD-662E-4A1F-AC40-F0234DB0E9FB}"/>
    <dgm:cxn modelId="{300B74D8-3497-4F36-9774-12A9BC41BE18}" type="presParOf" srcId="{817511B6-79F9-4F4F-98E0-EF7DAD3F1E9E}" destId="{F7973CDB-188F-455E-A42D-5A1127A3A07A}" srcOrd="0" destOrd="0" presId="urn:microsoft.com/office/officeart/2008/layout/SquareAccentList"/>
    <dgm:cxn modelId="{8646F6AD-B118-4D49-9372-12AD75F8E227}" type="presParOf" srcId="{F7973CDB-188F-455E-A42D-5A1127A3A07A}" destId="{7CD4C324-A68B-4F5C-B0C9-A42D32FE0FA7}" srcOrd="0" destOrd="0" presId="urn:microsoft.com/office/officeart/2008/layout/SquareAccentList"/>
    <dgm:cxn modelId="{809CA41F-9186-439E-9031-032552AE5DA2}" type="presParOf" srcId="{7CD4C324-A68B-4F5C-B0C9-A42D32FE0FA7}" destId="{CF357675-2058-45E1-9B35-E515CB6079AA}" srcOrd="0" destOrd="0" presId="urn:microsoft.com/office/officeart/2008/layout/SquareAccentList"/>
    <dgm:cxn modelId="{22266253-D4FE-4BB4-B552-FBAFC2003CDD}" type="presParOf" srcId="{7CD4C324-A68B-4F5C-B0C9-A42D32FE0FA7}" destId="{DA1FE09F-C5E6-4795-9C0A-61A79FE66FBD}" srcOrd="1" destOrd="0" presId="urn:microsoft.com/office/officeart/2008/layout/SquareAccentList"/>
    <dgm:cxn modelId="{8B03A100-DAA1-4CBB-84F4-F54F2027A3A9}" type="presParOf" srcId="{7CD4C324-A68B-4F5C-B0C9-A42D32FE0FA7}" destId="{B8257E23-99D6-45FB-BF27-E3B46AAA5A56}" srcOrd="2" destOrd="0" presId="urn:microsoft.com/office/officeart/2008/layout/SquareAccentList"/>
    <dgm:cxn modelId="{36991129-AAA9-47BB-AC70-14BF14F7CBAF}" type="presParOf" srcId="{F7973CDB-188F-455E-A42D-5A1127A3A07A}" destId="{DE31473D-AD14-4C05-A479-A98F75F0C6C5}" srcOrd="1" destOrd="0" presId="urn:microsoft.com/office/officeart/2008/layout/SquareAccentList"/>
    <dgm:cxn modelId="{31307F8B-AAF5-43E3-89B6-D05D77673DD3}" type="presParOf" srcId="{DE31473D-AD14-4C05-A479-A98F75F0C6C5}" destId="{EC1BE744-DCC6-4197-83FD-AFB51B4A43AA}" srcOrd="0" destOrd="0" presId="urn:microsoft.com/office/officeart/2008/layout/SquareAccentList"/>
    <dgm:cxn modelId="{ADCEE570-61E8-4591-9B1D-36D607F54098}" type="presParOf" srcId="{EC1BE744-DCC6-4197-83FD-AFB51B4A43AA}" destId="{705669E2-4FF9-4FBB-9516-AB8A9BBFF22F}" srcOrd="0" destOrd="0" presId="urn:microsoft.com/office/officeart/2008/layout/SquareAccentList"/>
    <dgm:cxn modelId="{A80A1DE1-82BB-45A0-876B-FC1E23AEC59F}" type="presParOf" srcId="{EC1BE744-DCC6-4197-83FD-AFB51B4A43AA}" destId="{A13C4FDF-FF40-4F2A-9AF4-83ABF7163BC8}" srcOrd="1" destOrd="0" presId="urn:microsoft.com/office/officeart/2008/layout/SquareAccentList"/>
    <dgm:cxn modelId="{58B4CCD4-5807-478D-A0F8-7CDBB3691228}" type="presParOf" srcId="{DE31473D-AD14-4C05-A479-A98F75F0C6C5}" destId="{89D064DD-3E5B-4545-AF7B-D893213A7131}" srcOrd="1" destOrd="0" presId="urn:microsoft.com/office/officeart/2008/layout/SquareAccentList"/>
    <dgm:cxn modelId="{B5FB229C-E2C6-43F2-8E45-065CB79C9FFF}" type="presParOf" srcId="{89D064DD-3E5B-4545-AF7B-D893213A7131}" destId="{680DEC37-5C80-4369-9A04-0A3EE4886547}" srcOrd="0" destOrd="0" presId="urn:microsoft.com/office/officeart/2008/layout/SquareAccentList"/>
    <dgm:cxn modelId="{FFBC613C-7C14-4D2C-8137-EF9FEE6E151F}" type="presParOf" srcId="{89D064DD-3E5B-4545-AF7B-D893213A7131}" destId="{4F2597A1-CF6E-4CC5-9951-C7720287B0FC}" srcOrd="1" destOrd="0" presId="urn:microsoft.com/office/officeart/2008/layout/SquareAccentList"/>
    <dgm:cxn modelId="{7EFF4817-F630-41B8-A07A-1DABF7D49037}" type="presParOf" srcId="{DE31473D-AD14-4C05-A479-A98F75F0C6C5}" destId="{7E84D59C-D037-465B-8497-20DCB0D121BE}" srcOrd="2" destOrd="0" presId="urn:microsoft.com/office/officeart/2008/layout/SquareAccentList"/>
    <dgm:cxn modelId="{606B1FD4-21DF-4815-8EDA-597B8CEF6A25}" type="presParOf" srcId="{7E84D59C-D037-465B-8497-20DCB0D121BE}" destId="{4F07756A-05BE-4608-A362-9A6E8303C0E0}" srcOrd="0" destOrd="0" presId="urn:microsoft.com/office/officeart/2008/layout/SquareAccentList"/>
    <dgm:cxn modelId="{BD266230-C58E-4DDE-B07E-2BFBF1FFC86B}" type="presParOf" srcId="{7E84D59C-D037-465B-8497-20DCB0D121BE}" destId="{CE840C8D-8461-4A81-9CCC-467257B1DBB6}" srcOrd="1" destOrd="0" presId="urn:microsoft.com/office/officeart/2008/layout/SquareAccentList"/>
    <dgm:cxn modelId="{5B321490-5C11-4472-9A4C-E7787143D964}" type="presParOf" srcId="{DE31473D-AD14-4C05-A479-A98F75F0C6C5}" destId="{3EF98BAC-A923-4523-B9EC-5F99DB9EB387}" srcOrd="3" destOrd="0" presId="urn:microsoft.com/office/officeart/2008/layout/SquareAccentList"/>
    <dgm:cxn modelId="{08C649F0-C38B-4F5A-A5D4-DC86D2CE0C45}" type="presParOf" srcId="{3EF98BAC-A923-4523-B9EC-5F99DB9EB387}" destId="{C8F0FEE4-4554-4E16-AB1A-FEEC790D31B9}" srcOrd="0" destOrd="0" presId="urn:microsoft.com/office/officeart/2008/layout/SquareAccentList"/>
    <dgm:cxn modelId="{C9AEAC64-7155-4CA2-9B7D-9B78FAF53A50}" type="presParOf" srcId="{3EF98BAC-A923-4523-B9EC-5F99DB9EB387}" destId="{830007F5-AF93-4E15-A02F-5AB0D609155B}" srcOrd="1" destOrd="0" presId="urn:microsoft.com/office/officeart/2008/layout/SquareAccentList"/>
    <dgm:cxn modelId="{63C9C4BF-1723-4655-9B98-0CD82D030D2E}" type="presParOf" srcId="{DE31473D-AD14-4C05-A479-A98F75F0C6C5}" destId="{858830B9-ADC5-4613-AED1-D474C59188B7}" srcOrd="4" destOrd="0" presId="urn:microsoft.com/office/officeart/2008/layout/SquareAccentList"/>
    <dgm:cxn modelId="{B34FEB07-C1A6-4D25-88AA-46BACD355214}" type="presParOf" srcId="{858830B9-ADC5-4613-AED1-D474C59188B7}" destId="{C68EDFB6-EC51-4120-B333-BCC16649E0D2}" srcOrd="0" destOrd="0" presId="urn:microsoft.com/office/officeart/2008/layout/SquareAccentList"/>
    <dgm:cxn modelId="{AD5231FA-C188-45C0-9BC5-5E6E526E83EC}" type="presParOf" srcId="{858830B9-ADC5-4613-AED1-D474C59188B7}" destId="{62DE1DF2-231C-49EC-8038-B7B3100F3A70}" srcOrd="1" destOrd="0" presId="urn:microsoft.com/office/officeart/2008/layout/SquareAccentList"/>
    <dgm:cxn modelId="{D70B80B1-71A1-468E-BB2C-E0D111D6242E}" type="presParOf" srcId="{DE31473D-AD14-4C05-A479-A98F75F0C6C5}" destId="{37564332-4931-411D-8EE6-6E483D953B75}" srcOrd="5" destOrd="0" presId="urn:microsoft.com/office/officeart/2008/layout/SquareAccentList"/>
    <dgm:cxn modelId="{E451DDA8-E6F7-4127-BB83-F0C2A26C80E8}" type="presParOf" srcId="{37564332-4931-411D-8EE6-6E483D953B75}" destId="{C4196095-03C3-4C31-AFE5-D75395ECC729}" srcOrd="0" destOrd="0" presId="urn:microsoft.com/office/officeart/2008/layout/SquareAccentList"/>
    <dgm:cxn modelId="{C887E0D7-7DA2-4519-808F-375EBB71E262}" type="presParOf" srcId="{37564332-4931-411D-8EE6-6E483D953B75}" destId="{89C91B18-CCE7-4BE7-9AA3-47829349E416}" srcOrd="1" destOrd="0" presId="urn:microsoft.com/office/officeart/2008/layout/SquareAccentList"/>
    <dgm:cxn modelId="{C78FD291-0489-442D-88ED-EA3FF5230BCE}" type="presParOf" srcId="{DE31473D-AD14-4C05-A479-A98F75F0C6C5}" destId="{A89A48C8-B422-434F-AB9E-A05A1E55773F}" srcOrd="6" destOrd="0" presId="urn:microsoft.com/office/officeart/2008/layout/SquareAccentList"/>
    <dgm:cxn modelId="{14A4F55B-A062-4490-BB7F-9FBC490F2DC9}" type="presParOf" srcId="{A89A48C8-B422-434F-AB9E-A05A1E55773F}" destId="{8D44D30E-6D4E-42D6-AAE6-D173F1265B37}" srcOrd="0" destOrd="0" presId="urn:microsoft.com/office/officeart/2008/layout/SquareAccentList"/>
    <dgm:cxn modelId="{49AA1990-CC9D-4773-AD01-145F7C3CAAC2}" type="presParOf" srcId="{A89A48C8-B422-434F-AB9E-A05A1E55773F}" destId="{BFA469E2-B07B-4C05-BE02-6DF04EF16FE7}" srcOrd="1" destOrd="0" presId="urn:microsoft.com/office/officeart/2008/layout/SquareAccentList"/>
    <dgm:cxn modelId="{EC2089A8-005A-4010-8C29-2C3AD6711918}" type="presParOf" srcId="{817511B6-79F9-4F4F-98E0-EF7DAD3F1E9E}" destId="{72BCD3EA-6AF5-4056-BA07-3E9FA2487639}" srcOrd="1" destOrd="0" presId="urn:microsoft.com/office/officeart/2008/layout/SquareAccentList"/>
    <dgm:cxn modelId="{9D75C6CE-5109-4E8C-BDFB-58212008434E}" type="presParOf" srcId="{72BCD3EA-6AF5-4056-BA07-3E9FA2487639}" destId="{9BDB10B3-6E0B-4353-B237-9B5F88A50272}" srcOrd="0" destOrd="0" presId="urn:microsoft.com/office/officeart/2008/layout/SquareAccentList"/>
    <dgm:cxn modelId="{1B6BC288-D4BE-4E58-B042-40ECA829314B}" type="presParOf" srcId="{9BDB10B3-6E0B-4353-B237-9B5F88A50272}" destId="{E69AB891-3215-4C9C-A6BD-0450DACA4A56}" srcOrd="0" destOrd="0" presId="urn:microsoft.com/office/officeart/2008/layout/SquareAccentList"/>
    <dgm:cxn modelId="{F4F3CE3C-3690-43A8-8D7F-0F6B724A6256}" type="presParOf" srcId="{9BDB10B3-6E0B-4353-B237-9B5F88A50272}" destId="{08282120-2546-4B5F-9A2B-1304B1D6A256}" srcOrd="1" destOrd="0" presId="urn:microsoft.com/office/officeart/2008/layout/SquareAccentList"/>
    <dgm:cxn modelId="{580C0415-6A2E-4C20-8B42-1EAC27448BDF}" type="presParOf" srcId="{9BDB10B3-6E0B-4353-B237-9B5F88A50272}" destId="{FA718B7D-585D-4322-B929-BC26029DB32A}" srcOrd="2" destOrd="0" presId="urn:microsoft.com/office/officeart/2008/layout/SquareAccentList"/>
    <dgm:cxn modelId="{0F144872-2D62-42B1-91D8-0DCAAF061F8D}" type="presParOf" srcId="{72BCD3EA-6AF5-4056-BA07-3E9FA2487639}" destId="{80EE736A-CBF9-415B-9E1F-19D252657701}" srcOrd="1" destOrd="0" presId="urn:microsoft.com/office/officeart/2008/layout/SquareAccentList"/>
    <dgm:cxn modelId="{C16F780E-5CDE-465A-B016-B24C2BD60598}" type="presParOf" srcId="{80EE736A-CBF9-415B-9E1F-19D252657701}" destId="{BA4E5BEE-E26F-4113-86B5-40525610C3B5}" srcOrd="0" destOrd="0" presId="urn:microsoft.com/office/officeart/2008/layout/SquareAccentList"/>
    <dgm:cxn modelId="{1A2839AA-F30B-4088-9CB4-EC773913FD6B}" type="presParOf" srcId="{BA4E5BEE-E26F-4113-86B5-40525610C3B5}" destId="{0CAF05CB-CC18-4DC6-9E60-B3F2C5673469}" srcOrd="0" destOrd="0" presId="urn:microsoft.com/office/officeart/2008/layout/SquareAccentList"/>
    <dgm:cxn modelId="{E5C60FA4-BD55-4A1B-9EC3-7C5BE2E560CA}" type="presParOf" srcId="{BA4E5BEE-E26F-4113-86B5-40525610C3B5}" destId="{4E0BB948-F07A-4511-9C03-C30680F95FE5}" srcOrd="1" destOrd="0" presId="urn:microsoft.com/office/officeart/2008/layout/SquareAccentList"/>
    <dgm:cxn modelId="{953FF663-C980-4C1B-9C7A-AC443A393568}" type="presParOf" srcId="{80EE736A-CBF9-415B-9E1F-19D252657701}" destId="{12FD66F1-57D0-44E3-947A-8E23182A0A9D}" srcOrd="1" destOrd="0" presId="urn:microsoft.com/office/officeart/2008/layout/SquareAccentList"/>
    <dgm:cxn modelId="{1C2059C1-A589-40F4-A35D-775FF8F6667D}" type="presParOf" srcId="{12FD66F1-57D0-44E3-947A-8E23182A0A9D}" destId="{CDEC0D6C-3C09-4E50-A211-30AEA5826118}" srcOrd="0" destOrd="0" presId="urn:microsoft.com/office/officeart/2008/layout/SquareAccentList"/>
    <dgm:cxn modelId="{FA43FD3C-3AE0-461D-8939-8C1235CFC309}" type="presParOf" srcId="{12FD66F1-57D0-44E3-947A-8E23182A0A9D}" destId="{7F5544D8-B1EC-42DF-BB8C-4585CC6CFB57}" srcOrd="1" destOrd="0" presId="urn:microsoft.com/office/officeart/2008/layout/SquareAccentList"/>
    <dgm:cxn modelId="{35C9473E-D70A-4985-8D32-B8451DC3441C}" type="presParOf" srcId="{80EE736A-CBF9-415B-9E1F-19D252657701}" destId="{B54B2932-9E64-4FD9-9DC6-40A3173810E1}" srcOrd="2" destOrd="0" presId="urn:microsoft.com/office/officeart/2008/layout/SquareAccentList"/>
    <dgm:cxn modelId="{67EAE5EF-616D-4982-971F-F4AAFE12AB22}" type="presParOf" srcId="{B54B2932-9E64-4FD9-9DC6-40A3173810E1}" destId="{B8A7161B-FB15-46F4-AA64-F4307F6EDC0E}" srcOrd="0" destOrd="0" presId="urn:microsoft.com/office/officeart/2008/layout/SquareAccentList"/>
    <dgm:cxn modelId="{4FD70EF9-1FC5-4A9A-A351-A74EAB3DEFE4}" type="presParOf" srcId="{B54B2932-9E64-4FD9-9DC6-40A3173810E1}" destId="{8396A5C3-9D29-4421-950F-DB8441B81B4C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16BBDDE-EED7-44D2-85A6-3EDCC442EBF1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23F509F-91D4-4FD2-8BD1-5D2BC28BC67D}">
      <dgm:prSet phldrT="[Текст]" custT="1"/>
      <dgm:spPr/>
      <dgm:t>
        <a:bodyPr/>
        <a:lstStyle/>
        <a:p>
          <a:pPr algn="ctr"/>
          <a:r>
            <a:rPr lang="ru-RU" sz="2400" u="none" dirty="0">
              <a:solidFill>
                <a:srgbClr val="FF0000"/>
              </a:solidFill>
              <a:effectLst/>
              <a:latin typeface="+mj-lt"/>
              <a:cs typeface="Arial" panose="020B0604020202020204" pitchFamily="34" charset="0"/>
            </a:rPr>
            <a:t>Проблемы</a:t>
          </a:r>
          <a:endParaRPr lang="ru-RU" sz="2400" dirty="0">
            <a:solidFill>
              <a:srgbClr val="FF0000"/>
            </a:solidFill>
          </a:endParaRPr>
        </a:p>
      </dgm:t>
    </dgm:pt>
    <dgm:pt modelId="{2EFDE041-33E8-4941-839B-BE8AEC24D20B}" type="parTrans" cxnId="{56C5D199-1AF8-4D0D-9602-8F5C23E706E0}">
      <dgm:prSet/>
      <dgm:spPr/>
      <dgm:t>
        <a:bodyPr/>
        <a:lstStyle/>
        <a:p>
          <a:endParaRPr lang="ru-RU"/>
        </a:p>
      </dgm:t>
    </dgm:pt>
    <dgm:pt modelId="{5262963A-0255-4B83-925A-109685491F96}" type="sibTrans" cxnId="{56C5D199-1AF8-4D0D-9602-8F5C23E706E0}">
      <dgm:prSet/>
      <dgm:spPr/>
      <dgm:t>
        <a:bodyPr/>
        <a:lstStyle/>
        <a:p>
          <a:endParaRPr lang="ru-RU"/>
        </a:p>
      </dgm:t>
    </dgm:pt>
    <dgm:pt modelId="{40CD6B0E-740C-4AE8-BECB-475EAE611A4B}">
      <dgm:prSet phldrT="[Текст]" custT="1"/>
      <dgm:spPr/>
      <dgm:t>
        <a:bodyPr/>
        <a:lstStyle/>
        <a:p>
          <a:r>
            <a:rPr lang="ru-RU" sz="1600" b="0" u="none" dirty="0">
              <a:solidFill>
                <a:schemeClr val="tx1"/>
              </a:solidFill>
              <a:effectLst/>
              <a:latin typeface="+mn-lt"/>
              <a:ea typeface="+mn-ea"/>
              <a:cs typeface="Arial" panose="020B0604020202020204" pitchFamily="34" charset="0"/>
            </a:rPr>
            <a:t>Низкий уровень инноваций и технологий, используемых в медицине и при разработке и производстве лекарств</a:t>
          </a:r>
        </a:p>
        <a:p>
          <a:endParaRPr lang="ru-RU" sz="1600" b="0" dirty="0"/>
        </a:p>
      </dgm:t>
    </dgm:pt>
    <dgm:pt modelId="{97345BF9-1999-41EE-ACD7-FF73F6C14DA2}" type="parTrans" cxnId="{53B9D91D-DE80-49B1-8F29-DFB0F577ED47}">
      <dgm:prSet/>
      <dgm:spPr/>
      <dgm:t>
        <a:bodyPr/>
        <a:lstStyle/>
        <a:p>
          <a:endParaRPr lang="ru-RU"/>
        </a:p>
      </dgm:t>
    </dgm:pt>
    <dgm:pt modelId="{B1C1FA90-EA18-4FF3-80AF-48B17F558718}" type="sibTrans" cxnId="{53B9D91D-DE80-49B1-8F29-DFB0F577ED47}">
      <dgm:prSet/>
      <dgm:spPr/>
      <dgm:t>
        <a:bodyPr/>
        <a:lstStyle/>
        <a:p>
          <a:endParaRPr lang="ru-RU"/>
        </a:p>
      </dgm:t>
    </dgm:pt>
    <dgm:pt modelId="{A5E38788-2C51-49C9-BDD3-F45681C79CBD}">
      <dgm:prSet phldrT="[Текст]" custT="1"/>
      <dgm:spPr/>
      <dgm:t>
        <a:bodyPr/>
        <a:lstStyle/>
        <a:p>
          <a:r>
            <a:rPr lang="ru-RU" sz="1600" u="none" dirty="0">
              <a:solidFill>
                <a:schemeClr val="tx1"/>
              </a:solidFill>
              <a:effectLst/>
              <a:latin typeface="+mn-lt"/>
              <a:ea typeface="+mn-ea"/>
              <a:cs typeface="Arial" panose="020B0604020202020204" pitchFamily="34" charset="0"/>
            </a:rPr>
            <a:t>Отсутствие в России крупных фармацевтических компаний, способных осуществлять разработку новых лекарственных препаратов</a:t>
          </a:r>
        </a:p>
        <a:p>
          <a:endParaRPr lang="ru-RU" sz="1600" dirty="0"/>
        </a:p>
      </dgm:t>
    </dgm:pt>
    <dgm:pt modelId="{D4C12241-9A2E-470A-9DCA-9D046BDED993}" type="parTrans" cxnId="{EA6306E1-D25B-4428-B604-5F9CB444B794}">
      <dgm:prSet/>
      <dgm:spPr/>
      <dgm:t>
        <a:bodyPr/>
        <a:lstStyle/>
        <a:p>
          <a:endParaRPr lang="ru-RU"/>
        </a:p>
      </dgm:t>
    </dgm:pt>
    <dgm:pt modelId="{7FB5668B-2533-40CA-887E-A795F5BCDB3B}" type="sibTrans" cxnId="{EA6306E1-D25B-4428-B604-5F9CB444B794}">
      <dgm:prSet/>
      <dgm:spPr/>
      <dgm:t>
        <a:bodyPr/>
        <a:lstStyle/>
        <a:p>
          <a:endParaRPr lang="ru-RU"/>
        </a:p>
      </dgm:t>
    </dgm:pt>
    <dgm:pt modelId="{D7074434-DF1A-4806-86B1-ED50AC73C755}">
      <dgm:prSet phldrT="[Текст]" custT="1"/>
      <dgm:spPr/>
      <dgm:t>
        <a:bodyPr/>
        <a:lstStyle/>
        <a:p>
          <a:pPr algn="ctr" rtl="0"/>
          <a:r>
            <a:rPr lang="ru-RU" sz="2400" u="none" dirty="0">
              <a:solidFill>
                <a:srgbClr val="00B050"/>
              </a:solidFill>
              <a:effectLst/>
              <a:latin typeface="+mj-lt"/>
              <a:ea typeface="+mn-ea"/>
              <a:cs typeface="Arial" panose="020B0604020202020204" pitchFamily="34" charset="0"/>
            </a:rPr>
            <a:t>Решения</a:t>
          </a:r>
          <a:endParaRPr lang="ru-RU" sz="2400" dirty="0">
            <a:solidFill>
              <a:srgbClr val="00B050"/>
            </a:solidFill>
          </a:endParaRPr>
        </a:p>
      </dgm:t>
    </dgm:pt>
    <dgm:pt modelId="{A3ED7639-6233-4C39-B10B-7445F5F212B0}" type="parTrans" cxnId="{986FFD3F-E918-4CA6-9F70-63C5786B66D1}">
      <dgm:prSet/>
      <dgm:spPr/>
      <dgm:t>
        <a:bodyPr/>
        <a:lstStyle/>
        <a:p>
          <a:endParaRPr lang="ru-RU"/>
        </a:p>
      </dgm:t>
    </dgm:pt>
    <dgm:pt modelId="{13752409-0E67-4DEE-9771-2A2BA0EEF1AC}" type="sibTrans" cxnId="{986FFD3F-E918-4CA6-9F70-63C5786B66D1}">
      <dgm:prSet/>
      <dgm:spPr/>
      <dgm:t>
        <a:bodyPr/>
        <a:lstStyle/>
        <a:p>
          <a:endParaRPr lang="ru-RU"/>
        </a:p>
      </dgm:t>
    </dgm:pt>
    <dgm:pt modelId="{83108D14-D0A2-47B4-8E56-FE1261BD3375}">
      <dgm:prSet phldrT="[Текст]" custT="1"/>
      <dgm:spPr/>
      <dgm:t>
        <a:bodyPr/>
        <a:lstStyle/>
        <a:p>
          <a:r>
            <a:rPr lang="ru-RU" sz="1600" u="none" dirty="0">
              <a:solidFill>
                <a:schemeClr val="tx1"/>
              </a:solidFill>
              <a:effectLst/>
              <a:latin typeface="+mn-lt"/>
              <a:ea typeface="+mn-ea"/>
              <a:cs typeface="Arial" panose="020B0604020202020204" pitchFamily="34" charset="0"/>
            </a:rPr>
            <a:t>Развитие трансляционной и доказательной медицины, выявление препятствия к внедрению </a:t>
          </a:r>
          <a:r>
            <a:rPr lang="ru-RU" sz="1600" b="0" u="none" dirty="0">
              <a:solidFill>
                <a:schemeClr val="tx1"/>
              </a:solidFill>
              <a:effectLst/>
              <a:latin typeface="+mn-lt"/>
              <a:ea typeface="+mn-ea"/>
              <a:cs typeface="Arial" panose="020B0604020202020204" pitchFamily="34" charset="0"/>
            </a:rPr>
            <a:t>инноваций и технологий</a:t>
          </a:r>
          <a:endParaRPr lang="ru-RU" sz="1600" u="none" dirty="0">
            <a:solidFill>
              <a:schemeClr val="tx1"/>
            </a:solidFill>
            <a:effectLst/>
            <a:latin typeface="+mn-lt"/>
            <a:ea typeface="+mn-ea"/>
            <a:cs typeface="Arial" panose="020B0604020202020204" pitchFamily="34" charset="0"/>
          </a:endParaRPr>
        </a:p>
        <a:p>
          <a:endParaRPr lang="ru-RU" sz="1600" u="none" dirty="0">
            <a:solidFill>
              <a:schemeClr val="tx1"/>
            </a:solidFill>
            <a:effectLst/>
            <a:latin typeface="+mn-lt"/>
            <a:ea typeface="+mn-ea"/>
            <a:cs typeface="Arial" panose="020B0604020202020204" pitchFamily="34" charset="0"/>
          </a:endParaRPr>
        </a:p>
      </dgm:t>
    </dgm:pt>
    <dgm:pt modelId="{1412DF91-7200-4146-9699-321849184335}" type="parTrans" cxnId="{918A125A-4EF3-4037-A10A-B6B881B53E3D}">
      <dgm:prSet/>
      <dgm:spPr/>
      <dgm:t>
        <a:bodyPr/>
        <a:lstStyle/>
        <a:p>
          <a:endParaRPr lang="ru-RU"/>
        </a:p>
      </dgm:t>
    </dgm:pt>
    <dgm:pt modelId="{5331C446-88D0-4725-8860-68734136ECD7}" type="sibTrans" cxnId="{918A125A-4EF3-4037-A10A-B6B881B53E3D}">
      <dgm:prSet/>
      <dgm:spPr/>
      <dgm:t>
        <a:bodyPr/>
        <a:lstStyle/>
        <a:p>
          <a:endParaRPr lang="ru-RU"/>
        </a:p>
      </dgm:t>
    </dgm:pt>
    <dgm:pt modelId="{5DCDABB5-E62D-4245-B036-04C9A7BEFE64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u="none" dirty="0">
              <a:solidFill>
                <a:schemeClr val="tx1"/>
              </a:solidFill>
              <a:effectLst/>
              <a:latin typeface="+mn-lt"/>
              <a:ea typeface="+mn-ea"/>
              <a:cs typeface="Arial" panose="020B0604020202020204" pitchFamily="34" charset="0"/>
            </a:rPr>
            <a:t>Формирование научно-образовательно-производственных кластеров, объединяющих научно-исследовательские лаборатории; факультеты и кафедры ведущих медицинских вузов региона и производственно-технологическую базу предприятий</a:t>
          </a:r>
        </a:p>
        <a:p>
          <a:pPr>
            <a:lnSpc>
              <a:spcPct val="100000"/>
            </a:lnSpc>
            <a:spcAft>
              <a:spcPts val="0"/>
            </a:spcAft>
          </a:pPr>
          <a:endParaRPr lang="ru-RU" sz="1600" dirty="0"/>
        </a:p>
      </dgm:t>
    </dgm:pt>
    <dgm:pt modelId="{9F9F3431-7E4B-435D-A20E-C9A8B307E5BF}" type="parTrans" cxnId="{10E1C2CB-4E5A-47BE-B481-BE66800AD2A3}">
      <dgm:prSet/>
      <dgm:spPr/>
      <dgm:t>
        <a:bodyPr/>
        <a:lstStyle/>
        <a:p>
          <a:endParaRPr lang="ru-RU"/>
        </a:p>
      </dgm:t>
    </dgm:pt>
    <dgm:pt modelId="{150656CD-662E-4A1F-AC40-F0234DB0E9FB}" type="sibTrans" cxnId="{10E1C2CB-4E5A-47BE-B481-BE66800AD2A3}">
      <dgm:prSet/>
      <dgm:spPr/>
      <dgm:t>
        <a:bodyPr/>
        <a:lstStyle/>
        <a:p>
          <a:endParaRPr lang="ru-RU"/>
        </a:p>
      </dgm:t>
    </dgm:pt>
    <dgm:pt modelId="{817511B6-79F9-4F4F-98E0-EF7DAD3F1E9E}" type="pres">
      <dgm:prSet presAssocID="{516BBDDE-EED7-44D2-85A6-3EDCC442EBF1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F7973CDB-188F-455E-A42D-5A1127A3A07A}" type="pres">
      <dgm:prSet presAssocID="{023F509F-91D4-4FD2-8BD1-5D2BC28BC67D}" presName="root" presStyleCnt="0">
        <dgm:presLayoutVars>
          <dgm:chMax/>
          <dgm:chPref/>
        </dgm:presLayoutVars>
      </dgm:prSet>
      <dgm:spPr/>
    </dgm:pt>
    <dgm:pt modelId="{7CD4C324-A68B-4F5C-B0C9-A42D32FE0FA7}" type="pres">
      <dgm:prSet presAssocID="{023F509F-91D4-4FD2-8BD1-5D2BC28BC67D}" presName="rootComposite" presStyleCnt="0">
        <dgm:presLayoutVars/>
      </dgm:prSet>
      <dgm:spPr/>
    </dgm:pt>
    <dgm:pt modelId="{CF357675-2058-45E1-9B35-E515CB6079AA}" type="pres">
      <dgm:prSet presAssocID="{023F509F-91D4-4FD2-8BD1-5D2BC28BC67D}" presName="ParentAccent" presStyleLbl="alignNode1" presStyleIdx="0" presStyleCnt="2"/>
      <dgm:spPr/>
    </dgm:pt>
    <dgm:pt modelId="{DA1FE09F-C5E6-4795-9C0A-61A79FE66FBD}" type="pres">
      <dgm:prSet presAssocID="{023F509F-91D4-4FD2-8BD1-5D2BC28BC67D}" presName="ParentSmallAccent" presStyleLbl="fgAcc1" presStyleIdx="0" presStyleCnt="2"/>
      <dgm:spPr/>
    </dgm:pt>
    <dgm:pt modelId="{B8257E23-99D6-45FB-BF27-E3B46AAA5A56}" type="pres">
      <dgm:prSet presAssocID="{023F509F-91D4-4FD2-8BD1-5D2BC28BC67D}" presName="Parent" presStyleLbl="revTx" presStyleIdx="0" presStyleCnt="6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31473D-AD14-4C05-A479-A98F75F0C6C5}" type="pres">
      <dgm:prSet presAssocID="{023F509F-91D4-4FD2-8BD1-5D2BC28BC67D}" presName="childShape" presStyleCnt="0">
        <dgm:presLayoutVars>
          <dgm:chMax val="0"/>
          <dgm:chPref val="0"/>
        </dgm:presLayoutVars>
      </dgm:prSet>
      <dgm:spPr/>
    </dgm:pt>
    <dgm:pt modelId="{35ACBBCD-5435-46C7-AE03-340A4F8D0FE6}" type="pres">
      <dgm:prSet presAssocID="{40CD6B0E-740C-4AE8-BECB-475EAE611A4B}" presName="childComposite" presStyleCnt="0">
        <dgm:presLayoutVars>
          <dgm:chMax val="0"/>
          <dgm:chPref val="0"/>
        </dgm:presLayoutVars>
      </dgm:prSet>
      <dgm:spPr/>
    </dgm:pt>
    <dgm:pt modelId="{334025B5-F653-4152-8CC7-9EC28AAEE09E}" type="pres">
      <dgm:prSet presAssocID="{40CD6B0E-740C-4AE8-BECB-475EAE611A4B}" presName="ChildAccent" presStyleLbl="solidFgAcc1" presStyleIdx="0" presStyleCnt="4"/>
      <dgm:spPr/>
    </dgm:pt>
    <dgm:pt modelId="{B483806F-C127-4969-B248-E6DF666CA8F6}" type="pres">
      <dgm:prSet presAssocID="{40CD6B0E-740C-4AE8-BECB-475EAE611A4B}" presName="Child" presStyleLbl="revTx" presStyleIdx="1" presStyleCnt="6" custScaleY="22894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F5D63F-43C3-436A-9511-267787492848}" type="pres">
      <dgm:prSet presAssocID="{A5E38788-2C51-49C9-BDD3-F45681C79CBD}" presName="childComposite" presStyleCnt="0">
        <dgm:presLayoutVars>
          <dgm:chMax val="0"/>
          <dgm:chPref val="0"/>
        </dgm:presLayoutVars>
      </dgm:prSet>
      <dgm:spPr/>
    </dgm:pt>
    <dgm:pt modelId="{45A791EB-409F-4A7F-AF96-800CEF0C27C1}" type="pres">
      <dgm:prSet presAssocID="{A5E38788-2C51-49C9-BDD3-F45681C79CBD}" presName="ChildAccent" presStyleLbl="solidFgAcc1" presStyleIdx="1" presStyleCnt="4"/>
      <dgm:spPr/>
    </dgm:pt>
    <dgm:pt modelId="{190B9AE8-C7EA-4BCD-86A3-AB5FF6F3C7C1}" type="pres">
      <dgm:prSet presAssocID="{A5E38788-2C51-49C9-BDD3-F45681C79CBD}" presName="Child" presStyleLbl="revTx" presStyleIdx="2" presStyleCnt="6" custScaleY="30598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BCD3EA-6AF5-4056-BA07-3E9FA2487639}" type="pres">
      <dgm:prSet presAssocID="{D7074434-DF1A-4806-86B1-ED50AC73C755}" presName="root" presStyleCnt="0">
        <dgm:presLayoutVars>
          <dgm:chMax/>
          <dgm:chPref/>
        </dgm:presLayoutVars>
      </dgm:prSet>
      <dgm:spPr/>
    </dgm:pt>
    <dgm:pt modelId="{9BDB10B3-6E0B-4353-B237-9B5F88A50272}" type="pres">
      <dgm:prSet presAssocID="{D7074434-DF1A-4806-86B1-ED50AC73C755}" presName="rootComposite" presStyleCnt="0">
        <dgm:presLayoutVars/>
      </dgm:prSet>
      <dgm:spPr/>
    </dgm:pt>
    <dgm:pt modelId="{E69AB891-3215-4C9C-A6BD-0450DACA4A56}" type="pres">
      <dgm:prSet presAssocID="{D7074434-DF1A-4806-86B1-ED50AC73C755}" presName="ParentAccent" presStyleLbl="alignNode1" presStyleIdx="1" presStyleCnt="2"/>
      <dgm:spPr/>
    </dgm:pt>
    <dgm:pt modelId="{08282120-2546-4B5F-9A2B-1304B1D6A256}" type="pres">
      <dgm:prSet presAssocID="{D7074434-DF1A-4806-86B1-ED50AC73C755}" presName="ParentSmallAccent" presStyleLbl="fgAcc1" presStyleIdx="1" presStyleCnt="2"/>
      <dgm:spPr/>
    </dgm:pt>
    <dgm:pt modelId="{FA718B7D-585D-4322-B929-BC26029DB32A}" type="pres">
      <dgm:prSet presAssocID="{D7074434-DF1A-4806-86B1-ED50AC73C755}" presName="Parent" presStyleLbl="revTx" presStyleIdx="3" presStyleCnt="6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EE736A-CBF9-415B-9E1F-19D252657701}" type="pres">
      <dgm:prSet presAssocID="{D7074434-DF1A-4806-86B1-ED50AC73C755}" presName="childShape" presStyleCnt="0">
        <dgm:presLayoutVars>
          <dgm:chMax val="0"/>
          <dgm:chPref val="0"/>
        </dgm:presLayoutVars>
      </dgm:prSet>
      <dgm:spPr/>
    </dgm:pt>
    <dgm:pt modelId="{BA4E5BEE-E26F-4113-86B5-40525610C3B5}" type="pres">
      <dgm:prSet presAssocID="{83108D14-D0A2-47B4-8E56-FE1261BD3375}" presName="childComposite" presStyleCnt="0">
        <dgm:presLayoutVars>
          <dgm:chMax val="0"/>
          <dgm:chPref val="0"/>
        </dgm:presLayoutVars>
      </dgm:prSet>
      <dgm:spPr/>
    </dgm:pt>
    <dgm:pt modelId="{0CAF05CB-CC18-4DC6-9E60-B3F2C5673469}" type="pres">
      <dgm:prSet presAssocID="{83108D14-D0A2-47B4-8E56-FE1261BD3375}" presName="ChildAccent" presStyleLbl="solidFgAcc1" presStyleIdx="2" presStyleCnt="4" custLinFactNeighborX="11004" custLinFactNeighborY="36361"/>
      <dgm:spPr/>
    </dgm:pt>
    <dgm:pt modelId="{4E0BB948-F07A-4511-9C03-C30680F95FE5}" type="pres">
      <dgm:prSet presAssocID="{83108D14-D0A2-47B4-8E56-FE1261BD3375}" presName="Child" presStyleLbl="revTx" presStyleIdx="4" presStyleCnt="6" custScaleY="203659" custLinFactNeighborX="457" custLinFactNeighborY="1559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FD66F1-57D0-44E3-947A-8E23182A0A9D}" type="pres">
      <dgm:prSet presAssocID="{5DCDABB5-E62D-4245-B036-04C9A7BEFE64}" presName="childComposite" presStyleCnt="0">
        <dgm:presLayoutVars>
          <dgm:chMax val="0"/>
          <dgm:chPref val="0"/>
        </dgm:presLayoutVars>
      </dgm:prSet>
      <dgm:spPr/>
    </dgm:pt>
    <dgm:pt modelId="{CDEC0D6C-3C09-4E50-A211-30AEA5826118}" type="pres">
      <dgm:prSet presAssocID="{5DCDABB5-E62D-4245-B036-04C9A7BEFE64}" presName="ChildAccent" presStyleLbl="solidFgAcc1" presStyleIdx="3" presStyleCnt="4"/>
      <dgm:spPr/>
    </dgm:pt>
    <dgm:pt modelId="{7F5544D8-B1EC-42DF-BB8C-4585CC6CFB57}" type="pres">
      <dgm:prSet presAssocID="{5DCDABB5-E62D-4245-B036-04C9A7BEFE64}" presName="Child" presStyleLbl="revTx" presStyleIdx="5" presStyleCnt="6" custScaleY="29225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18A125A-4EF3-4037-A10A-B6B881B53E3D}" srcId="{D7074434-DF1A-4806-86B1-ED50AC73C755}" destId="{83108D14-D0A2-47B4-8E56-FE1261BD3375}" srcOrd="0" destOrd="0" parTransId="{1412DF91-7200-4146-9699-321849184335}" sibTransId="{5331C446-88D0-4725-8860-68734136ECD7}"/>
    <dgm:cxn modelId="{56C5D199-1AF8-4D0D-9602-8F5C23E706E0}" srcId="{516BBDDE-EED7-44D2-85A6-3EDCC442EBF1}" destId="{023F509F-91D4-4FD2-8BD1-5D2BC28BC67D}" srcOrd="0" destOrd="0" parTransId="{2EFDE041-33E8-4941-839B-BE8AEC24D20B}" sibTransId="{5262963A-0255-4B83-925A-109685491F96}"/>
    <dgm:cxn modelId="{1C792E36-5DB3-4742-8DF5-D0DA319E0250}" type="presOf" srcId="{516BBDDE-EED7-44D2-85A6-3EDCC442EBF1}" destId="{817511B6-79F9-4F4F-98E0-EF7DAD3F1E9E}" srcOrd="0" destOrd="0" presId="urn:microsoft.com/office/officeart/2008/layout/SquareAccentList"/>
    <dgm:cxn modelId="{CD122E23-C781-449E-A5C8-D6E74AF08663}" type="presOf" srcId="{5DCDABB5-E62D-4245-B036-04C9A7BEFE64}" destId="{7F5544D8-B1EC-42DF-BB8C-4585CC6CFB57}" srcOrd="0" destOrd="0" presId="urn:microsoft.com/office/officeart/2008/layout/SquareAccentList"/>
    <dgm:cxn modelId="{53B9D91D-DE80-49B1-8F29-DFB0F577ED47}" srcId="{023F509F-91D4-4FD2-8BD1-5D2BC28BC67D}" destId="{40CD6B0E-740C-4AE8-BECB-475EAE611A4B}" srcOrd="0" destOrd="0" parTransId="{97345BF9-1999-41EE-ACD7-FF73F6C14DA2}" sibTransId="{B1C1FA90-EA18-4FF3-80AF-48B17F558718}"/>
    <dgm:cxn modelId="{22EA78C8-B2DA-4DD8-BAFE-3284C0A3681C}" type="presOf" srcId="{83108D14-D0A2-47B4-8E56-FE1261BD3375}" destId="{4E0BB948-F07A-4511-9C03-C30680F95FE5}" srcOrd="0" destOrd="0" presId="urn:microsoft.com/office/officeart/2008/layout/SquareAccentList"/>
    <dgm:cxn modelId="{7E4BC4B3-E0F4-48F9-A1B6-4057F9D74FE8}" type="presOf" srcId="{40CD6B0E-740C-4AE8-BECB-475EAE611A4B}" destId="{B483806F-C127-4969-B248-E6DF666CA8F6}" srcOrd="0" destOrd="0" presId="urn:microsoft.com/office/officeart/2008/layout/SquareAccentList"/>
    <dgm:cxn modelId="{EA6306E1-D25B-4428-B604-5F9CB444B794}" srcId="{023F509F-91D4-4FD2-8BD1-5D2BC28BC67D}" destId="{A5E38788-2C51-49C9-BDD3-F45681C79CBD}" srcOrd="1" destOrd="0" parTransId="{D4C12241-9A2E-470A-9DCA-9D046BDED993}" sibTransId="{7FB5668B-2533-40CA-887E-A795F5BCDB3B}"/>
    <dgm:cxn modelId="{77259184-697A-4F65-B510-2EA82CC2ADC1}" type="presOf" srcId="{023F509F-91D4-4FD2-8BD1-5D2BC28BC67D}" destId="{B8257E23-99D6-45FB-BF27-E3B46AAA5A56}" srcOrd="0" destOrd="0" presId="urn:microsoft.com/office/officeart/2008/layout/SquareAccentList"/>
    <dgm:cxn modelId="{10E1C2CB-4E5A-47BE-B481-BE66800AD2A3}" srcId="{D7074434-DF1A-4806-86B1-ED50AC73C755}" destId="{5DCDABB5-E62D-4245-B036-04C9A7BEFE64}" srcOrd="1" destOrd="0" parTransId="{9F9F3431-7E4B-435D-A20E-C9A8B307E5BF}" sibTransId="{150656CD-662E-4A1F-AC40-F0234DB0E9FB}"/>
    <dgm:cxn modelId="{986FFD3F-E918-4CA6-9F70-63C5786B66D1}" srcId="{516BBDDE-EED7-44D2-85A6-3EDCC442EBF1}" destId="{D7074434-DF1A-4806-86B1-ED50AC73C755}" srcOrd="1" destOrd="0" parTransId="{A3ED7639-6233-4C39-B10B-7445F5F212B0}" sibTransId="{13752409-0E67-4DEE-9771-2A2BA0EEF1AC}"/>
    <dgm:cxn modelId="{12FE43F2-BA43-4B13-8586-D5EDD106A003}" type="presOf" srcId="{A5E38788-2C51-49C9-BDD3-F45681C79CBD}" destId="{190B9AE8-C7EA-4BCD-86A3-AB5FF6F3C7C1}" srcOrd="0" destOrd="0" presId="urn:microsoft.com/office/officeart/2008/layout/SquareAccentList"/>
    <dgm:cxn modelId="{04A70058-8E79-43B2-AD9E-3C9DA3C6A421}" type="presOf" srcId="{D7074434-DF1A-4806-86B1-ED50AC73C755}" destId="{FA718B7D-585D-4322-B929-BC26029DB32A}" srcOrd="0" destOrd="0" presId="urn:microsoft.com/office/officeart/2008/layout/SquareAccentList"/>
    <dgm:cxn modelId="{300B74D8-3497-4F36-9774-12A9BC41BE18}" type="presParOf" srcId="{817511B6-79F9-4F4F-98E0-EF7DAD3F1E9E}" destId="{F7973CDB-188F-455E-A42D-5A1127A3A07A}" srcOrd="0" destOrd="0" presId="urn:microsoft.com/office/officeart/2008/layout/SquareAccentList"/>
    <dgm:cxn modelId="{8646F6AD-B118-4D49-9372-12AD75F8E227}" type="presParOf" srcId="{F7973CDB-188F-455E-A42D-5A1127A3A07A}" destId="{7CD4C324-A68B-4F5C-B0C9-A42D32FE0FA7}" srcOrd="0" destOrd="0" presId="urn:microsoft.com/office/officeart/2008/layout/SquareAccentList"/>
    <dgm:cxn modelId="{809CA41F-9186-439E-9031-032552AE5DA2}" type="presParOf" srcId="{7CD4C324-A68B-4F5C-B0C9-A42D32FE0FA7}" destId="{CF357675-2058-45E1-9B35-E515CB6079AA}" srcOrd="0" destOrd="0" presId="urn:microsoft.com/office/officeart/2008/layout/SquareAccentList"/>
    <dgm:cxn modelId="{22266253-D4FE-4BB4-B552-FBAFC2003CDD}" type="presParOf" srcId="{7CD4C324-A68B-4F5C-B0C9-A42D32FE0FA7}" destId="{DA1FE09F-C5E6-4795-9C0A-61A79FE66FBD}" srcOrd="1" destOrd="0" presId="urn:microsoft.com/office/officeart/2008/layout/SquareAccentList"/>
    <dgm:cxn modelId="{8B03A100-DAA1-4CBB-84F4-F54F2027A3A9}" type="presParOf" srcId="{7CD4C324-A68B-4F5C-B0C9-A42D32FE0FA7}" destId="{B8257E23-99D6-45FB-BF27-E3B46AAA5A56}" srcOrd="2" destOrd="0" presId="urn:microsoft.com/office/officeart/2008/layout/SquareAccentList"/>
    <dgm:cxn modelId="{36991129-AAA9-47BB-AC70-14BF14F7CBAF}" type="presParOf" srcId="{F7973CDB-188F-455E-A42D-5A1127A3A07A}" destId="{DE31473D-AD14-4C05-A479-A98F75F0C6C5}" srcOrd="1" destOrd="0" presId="urn:microsoft.com/office/officeart/2008/layout/SquareAccentList"/>
    <dgm:cxn modelId="{1B026634-7DC4-4A06-A53E-A84B3DDF4D2A}" type="presParOf" srcId="{DE31473D-AD14-4C05-A479-A98F75F0C6C5}" destId="{35ACBBCD-5435-46C7-AE03-340A4F8D0FE6}" srcOrd="0" destOrd="0" presId="urn:microsoft.com/office/officeart/2008/layout/SquareAccentList"/>
    <dgm:cxn modelId="{61C920E8-CCCA-4FFD-8F36-3197EE60964E}" type="presParOf" srcId="{35ACBBCD-5435-46C7-AE03-340A4F8D0FE6}" destId="{334025B5-F653-4152-8CC7-9EC28AAEE09E}" srcOrd="0" destOrd="0" presId="urn:microsoft.com/office/officeart/2008/layout/SquareAccentList"/>
    <dgm:cxn modelId="{1D93A4A5-70E5-45CE-B8F1-63F04408B8C2}" type="presParOf" srcId="{35ACBBCD-5435-46C7-AE03-340A4F8D0FE6}" destId="{B483806F-C127-4969-B248-E6DF666CA8F6}" srcOrd="1" destOrd="0" presId="urn:microsoft.com/office/officeart/2008/layout/SquareAccentList"/>
    <dgm:cxn modelId="{E4311D0E-AE39-40EF-B689-64C0C721D654}" type="presParOf" srcId="{DE31473D-AD14-4C05-A479-A98F75F0C6C5}" destId="{DDF5D63F-43C3-436A-9511-267787492848}" srcOrd="1" destOrd="0" presId="urn:microsoft.com/office/officeart/2008/layout/SquareAccentList"/>
    <dgm:cxn modelId="{FF238DE7-B4F0-4B4C-B88A-E88E0416E566}" type="presParOf" srcId="{DDF5D63F-43C3-436A-9511-267787492848}" destId="{45A791EB-409F-4A7F-AF96-800CEF0C27C1}" srcOrd="0" destOrd="0" presId="urn:microsoft.com/office/officeart/2008/layout/SquareAccentList"/>
    <dgm:cxn modelId="{93EBCCBB-44FD-4C2F-9B1A-06D44A9B29F9}" type="presParOf" srcId="{DDF5D63F-43C3-436A-9511-267787492848}" destId="{190B9AE8-C7EA-4BCD-86A3-AB5FF6F3C7C1}" srcOrd="1" destOrd="0" presId="urn:microsoft.com/office/officeart/2008/layout/SquareAccentList"/>
    <dgm:cxn modelId="{EC2089A8-005A-4010-8C29-2C3AD6711918}" type="presParOf" srcId="{817511B6-79F9-4F4F-98E0-EF7DAD3F1E9E}" destId="{72BCD3EA-6AF5-4056-BA07-3E9FA2487639}" srcOrd="1" destOrd="0" presId="urn:microsoft.com/office/officeart/2008/layout/SquareAccentList"/>
    <dgm:cxn modelId="{9D75C6CE-5109-4E8C-BDFB-58212008434E}" type="presParOf" srcId="{72BCD3EA-6AF5-4056-BA07-3E9FA2487639}" destId="{9BDB10B3-6E0B-4353-B237-9B5F88A50272}" srcOrd="0" destOrd="0" presId="urn:microsoft.com/office/officeart/2008/layout/SquareAccentList"/>
    <dgm:cxn modelId="{1B6BC288-D4BE-4E58-B042-40ECA829314B}" type="presParOf" srcId="{9BDB10B3-6E0B-4353-B237-9B5F88A50272}" destId="{E69AB891-3215-4C9C-A6BD-0450DACA4A56}" srcOrd="0" destOrd="0" presId="urn:microsoft.com/office/officeart/2008/layout/SquareAccentList"/>
    <dgm:cxn modelId="{F4F3CE3C-3690-43A8-8D7F-0F6B724A6256}" type="presParOf" srcId="{9BDB10B3-6E0B-4353-B237-9B5F88A50272}" destId="{08282120-2546-4B5F-9A2B-1304B1D6A256}" srcOrd="1" destOrd="0" presId="urn:microsoft.com/office/officeart/2008/layout/SquareAccentList"/>
    <dgm:cxn modelId="{580C0415-6A2E-4C20-8B42-1EAC27448BDF}" type="presParOf" srcId="{9BDB10B3-6E0B-4353-B237-9B5F88A50272}" destId="{FA718B7D-585D-4322-B929-BC26029DB32A}" srcOrd="2" destOrd="0" presId="urn:microsoft.com/office/officeart/2008/layout/SquareAccentList"/>
    <dgm:cxn modelId="{0F144872-2D62-42B1-91D8-0DCAAF061F8D}" type="presParOf" srcId="{72BCD3EA-6AF5-4056-BA07-3E9FA2487639}" destId="{80EE736A-CBF9-415B-9E1F-19D252657701}" srcOrd="1" destOrd="0" presId="urn:microsoft.com/office/officeart/2008/layout/SquareAccentList"/>
    <dgm:cxn modelId="{C16F780E-5CDE-465A-B016-B24C2BD60598}" type="presParOf" srcId="{80EE736A-CBF9-415B-9E1F-19D252657701}" destId="{BA4E5BEE-E26F-4113-86B5-40525610C3B5}" srcOrd="0" destOrd="0" presId="urn:microsoft.com/office/officeart/2008/layout/SquareAccentList"/>
    <dgm:cxn modelId="{1A2839AA-F30B-4088-9CB4-EC773913FD6B}" type="presParOf" srcId="{BA4E5BEE-E26F-4113-86B5-40525610C3B5}" destId="{0CAF05CB-CC18-4DC6-9E60-B3F2C5673469}" srcOrd="0" destOrd="0" presId="urn:microsoft.com/office/officeart/2008/layout/SquareAccentList"/>
    <dgm:cxn modelId="{E5C60FA4-BD55-4A1B-9EC3-7C5BE2E560CA}" type="presParOf" srcId="{BA4E5BEE-E26F-4113-86B5-40525610C3B5}" destId="{4E0BB948-F07A-4511-9C03-C30680F95FE5}" srcOrd="1" destOrd="0" presId="urn:microsoft.com/office/officeart/2008/layout/SquareAccentList"/>
    <dgm:cxn modelId="{953FF663-C980-4C1B-9C7A-AC443A393568}" type="presParOf" srcId="{80EE736A-CBF9-415B-9E1F-19D252657701}" destId="{12FD66F1-57D0-44E3-947A-8E23182A0A9D}" srcOrd="1" destOrd="0" presId="urn:microsoft.com/office/officeart/2008/layout/SquareAccentList"/>
    <dgm:cxn modelId="{1C2059C1-A589-40F4-A35D-775FF8F6667D}" type="presParOf" srcId="{12FD66F1-57D0-44E3-947A-8E23182A0A9D}" destId="{CDEC0D6C-3C09-4E50-A211-30AEA5826118}" srcOrd="0" destOrd="0" presId="urn:microsoft.com/office/officeart/2008/layout/SquareAccentList"/>
    <dgm:cxn modelId="{FA43FD3C-3AE0-461D-8939-8C1235CFC309}" type="presParOf" srcId="{12FD66F1-57D0-44E3-947A-8E23182A0A9D}" destId="{7F5544D8-B1EC-42DF-BB8C-4585CC6CFB57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357675-2058-45E1-9B35-E515CB6079AA}">
      <dsp:nvSpPr>
        <dsp:cNvPr id="0" name=""/>
        <dsp:cNvSpPr/>
      </dsp:nvSpPr>
      <dsp:spPr>
        <a:xfrm>
          <a:off x="3067" y="830813"/>
          <a:ext cx="3931102" cy="4624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1FE09F-C5E6-4795-9C0A-61A79FE66FBD}">
      <dsp:nvSpPr>
        <dsp:cNvPr id="0" name=""/>
        <dsp:cNvSpPr/>
      </dsp:nvSpPr>
      <dsp:spPr>
        <a:xfrm>
          <a:off x="3067" y="1004503"/>
          <a:ext cx="288793" cy="28879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257E23-99D6-45FB-BF27-E3B46AAA5A56}">
      <dsp:nvSpPr>
        <dsp:cNvPr id="0" name=""/>
        <dsp:cNvSpPr/>
      </dsp:nvSpPr>
      <dsp:spPr>
        <a:xfrm>
          <a:off x="3067" y="0"/>
          <a:ext cx="3931102" cy="8308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u="none" kern="1200" dirty="0">
              <a:solidFill>
                <a:schemeClr val="accent1"/>
              </a:solidFill>
              <a:effectLst/>
              <a:latin typeface="+mj-lt"/>
              <a:cs typeface="Arial" panose="020B0604020202020204" pitchFamily="34" charset="0"/>
            </a:rPr>
            <a:t>Традиционные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u="none" kern="1200" dirty="0">
              <a:solidFill>
                <a:schemeClr val="accent1"/>
              </a:solidFill>
              <a:effectLst/>
              <a:latin typeface="+mj-lt"/>
              <a:cs typeface="Arial" panose="020B0604020202020204" pitchFamily="34" charset="0"/>
            </a:rPr>
            <a:t>функции университета</a:t>
          </a:r>
          <a:endParaRPr lang="ru-RU" sz="2400" kern="1200" dirty="0"/>
        </a:p>
      </dsp:txBody>
      <dsp:txXfrm>
        <a:off x="3067" y="0"/>
        <a:ext cx="3931102" cy="830813"/>
      </dsp:txXfrm>
    </dsp:sp>
    <dsp:sp modelId="{334025B5-F653-4152-8CC7-9EC28AAEE09E}">
      <dsp:nvSpPr>
        <dsp:cNvPr id="0" name=""/>
        <dsp:cNvSpPr/>
      </dsp:nvSpPr>
      <dsp:spPr>
        <a:xfrm>
          <a:off x="3067" y="1677670"/>
          <a:ext cx="288785" cy="28878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83806F-C127-4969-B248-E6DF666CA8F6}">
      <dsp:nvSpPr>
        <dsp:cNvPr id="0" name=""/>
        <dsp:cNvSpPr/>
      </dsp:nvSpPr>
      <dsp:spPr>
        <a:xfrm>
          <a:off x="278245" y="1485483"/>
          <a:ext cx="3655925" cy="673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u="none" kern="1200" dirty="0">
              <a:solidFill>
                <a:schemeClr val="tx1"/>
              </a:solidFill>
              <a:effectLst/>
              <a:latin typeface="+mn-lt"/>
              <a:ea typeface="+mn-ea"/>
              <a:cs typeface="Arial" panose="020B0604020202020204" pitchFamily="34" charset="0"/>
            </a:rPr>
            <a:t>Сохранение культурно-образовательного национального потенциала</a:t>
          </a:r>
          <a:endParaRPr lang="ru-RU" sz="1800" b="0" kern="1200" dirty="0"/>
        </a:p>
      </dsp:txBody>
      <dsp:txXfrm>
        <a:off x="278245" y="1485483"/>
        <a:ext cx="3655925" cy="673160"/>
      </dsp:txXfrm>
    </dsp:sp>
    <dsp:sp modelId="{45A791EB-409F-4A7F-AF96-800CEF0C27C1}">
      <dsp:nvSpPr>
        <dsp:cNvPr id="0" name=""/>
        <dsp:cNvSpPr/>
      </dsp:nvSpPr>
      <dsp:spPr>
        <a:xfrm>
          <a:off x="3067" y="2350831"/>
          <a:ext cx="288785" cy="28878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0B9AE8-C7EA-4BCD-86A3-AB5FF6F3C7C1}">
      <dsp:nvSpPr>
        <dsp:cNvPr id="0" name=""/>
        <dsp:cNvSpPr/>
      </dsp:nvSpPr>
      <dsp:spPr>
        <a:xfrm>
          <a:off x="278245" y="2158643"/>
          <a:ext cx="3655925" cy="673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u="none" kern="1200" dirty="0">
              <a:solidFill>
                <a:schemeClr val="tx1"/>
              </a:solidFill>
              <a:effectLst/>
              <a:latin typeface="+mn-lt"/>
              <a:ea typeface="+mn-ea"/>
              <a:cs typeface="Arial" panose="020B0604020202020204" pitchFamily="34" charset="0"/>
            </a:rPr>
            <a:t>Повышение уровня образованности населения</a:t>
          </a:r>
          <a:endParaRPr lang="ru-RU" sz="1800" kern="1200" dirty="0"/>
        </a:p>
      </dsp:txBody>
      <dsp:txXfrm>
        <a:off x="278245" y="2158643"/>
        <a:ext cx="3655925" cy="673160"/>
      </dsp:txXfrm>
    </dsp:sp>
    <dsp:sp modelId="{33A301D1-9F8C-424B-9719-5977D5BB3F75}">
      <dsp:nvSpPr>
        <dsp:cNvPr id="0" name=""/>
        <dsp:cNvSpPr/>
      </dsp:nvSpPr>
      <dsp:spPr>
        <a:xfrm>
          <a:off x="3067" y="3023991"/>
          <a:ext cx="288785" cy="28878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B6EC5A-7FE4-4ADA-9922-64C8BBE57388}">
      <dsp:nvSpPr>
        <dsp:cNvPr id="0" name=""/>
        <dsp:cNvSpPr/>
      </dsp:nvSpPr>
      <dsp:spPr>
        <a:xfrm>
          <a:off x="278245" y="2831804"/>
          <a:ext cx="3655925" cy="673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u="none" kern="1200" dirty="0">
              <a:solidFill>
                <a:schemeClr val="tx1"/>
              </a:solidFill>
              <a:effectLst/>
              <a:latin typeface="+mn-lt"/>
              <a:ea typeface="+mn-ea"/>
              <a:cs typeface="Arial" panose="020B0604020202020204" pitchFamily="34" charset="0"/>
            </a:rPr>
            <a:t>Научно-техническое развития страны</a:t>
          </a:r>
          <a:endParaRPr lang="ru-RU" sz="1800" kern="1200" dirty="0"/>
        </a:p>
      </dsp:txBody>
      <dsp:txXfrm>
        <a:off x="278245" y="2831804"/>
        <a:ext cx="3655925" cy="673160"/>
      </dsp:txXfrm>
    </dsp:sp>
    <dsp:sp modelId="{78102E56-2332-4FC4-B461-4AF176C71DB8}">
      <dsp:nvSpPr>
        <dsp:cNvPr id="0" name=""/>
        <dsp:cNvSpPr/>
      </dsp:nvSpPr>
      <dsp:spPr>
        <a:xfrm>
          <a:off x="3067" y="3697152"/>
          <a:ext cx="288785" cy="28878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35482F-CF1D-46C4-BF97-2C89FCC5A98A}">
      <dsp:nvSpPr>
        <dsp:cNvPr id="0" name=""/>
        <dsp:cNvSpPr/>
      </dsp:nvSpPr>
      <dsp:spPr>
        <a:xfrm>
          <a:off x="278245" y="3504965"/>
          <a:ext cx="3655925" cy="673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u="none" kern="1200" dirty="0">
              <a:solidFill>
                <a:schemeClr val="tx1"/>
              </a:solidFill>
              <a:effectLst/>
              <a:latin typeface="+mn-lt"/>
              <a:ea typeface="+mn-ea"/>
              <a:cs typeface="Arial" panose="020B0604020202020204" pitchFamily="34" charset="0"/>
            </a:rPr>
            <a:t>Воспроизводство накопленных знаний и опыта поколений</a:t>
          </a:r>
          <a:endParaRPr lang="ru-RU" sz="1800" kern="1200" dirty="0"/>
        </a:p>
      </dsp:txBody>
      <dsp:txXfrm>
        <a:off x="278245" y="3504965"/>
        <a:ext cx="3655925" cy="673160"/>
      </dsp:txXfrm>
    </dsp:sp>
    <dsp:sp modelId="{E69AB891-3215-4C9C-A6BD-0450DACA4A56}">
      <dsp:nvSpPr>
        <dsp:cNvPr id="0" name=""/>
        <dsp:cNvSpPr/>
      </dsp:nvSpPr>
      <dsp:spPr>
        <a:xfrm>
          <a:off x="4130725" y="830813"/>
          <a:ext cx="3931102" cy="4624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282120-2546-4B5F-9A2B-1304B1D6A256}">
      <dsp:nvSpPr>
        <dsp:cNvPr id="0" name=""/>
        <dsp:cNvSpPr/>
      </dsp:nvSpPr>
      <dsp:spPr>
        <a:xfrm>
          <a:off x="4130725" y="1004503"/>
          <a:ext cx="288793" cy="28879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718B7D-585D-4322-B929-BC26029DB32A}">
      <dsp:nvSpPr>
        <dsp:cNvPr id="0" name=""/>
        <dsp:cNvSpPr/>
      </dsp:nvSpPr>
      <dsp:spPr>
        <a:xfrm>
          <a:off x="4130725" y="0"/>
          <a:ext cx="3931102" cy="8308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u="none" kern="1200" dirty="0">
              <a:solidFill>
                <a:schemeClr val="accent1"/>
              </a:solidFill>
              <a:effectLst/>
              <a:latin typeface="+mj-lt"/>
              <a:ea typeface="+mn-ea"/>
              <a:cs typeface="Arial" panose="020B0604020202020204" pitchFamily="34" charset="0"/>
            </a:rPr>
            <a:t>Современные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u="none" kern="1200" dirty="0">
              <a:solidFill>
                <a:schemeClr val="accent1"/>
              </a:solidFill>
              <a:effectLst/>
              <a:latin typeface="+mj-lt"/>
              <a:ea typeface="+mn-ea"/>
              <a:cs typeface="Arial" panose="020B0604020202020204" pitchFamily="34" charset="0"/>
            </a:rPr>
            <a:t>функции университета</a:t>
          </a:r>
          <a:endParaRPr lang="ru-RU" sz="2400" kern="1200" dirty="0"/>
        </a:p>
      </dsp:txBody>
      <dsp:txXfrm>
        <a:off x="4130725" y="0"/>
        <a:ext cx="3931102" cy="830813"/>
      </dsp:txXfrm>
    </dsp:sp>
    <dsp:sp modelId="{0CAF05CB-CC18-4DC6-9E60-B3F2C5673469}">
      <dsp:nvSpPr>
        <dsp:cNvPr id="0" name=""/>
        <dsp:cNvSpPr/>
      </dsp:nvSpPr>
      <dsp:spPr>
        <a:xfrm>
          <a:off x="4130725" y="1677670"/>
          <a:ext cx="288785" cy="28878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0BB948-F07A-4511-9C03-C30680F95FE5}">
      <dsp:nvSpPr>
        <dsp:cNvPr id="0" name=""/>
        <dsp:cNvSpPr/>
      </dsp:nvSpPr>
      <dsp:spPr>
        <a:xfrm>
          <a:off x="4405902" y="1485483"/>
          <a:ext cx="3655925" cy="673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u="none" kern="1200" dirty="0">
              <a:solidFill>
                <a:schemeClr val="tx1"/>
              </a:solidFill>
              <a:effectLst/>
              <a:latin typeface="+mn-lt"/>
              <a:ea typeface="+mn-ea"/>
              <a:cs typeface="Arial" panose="020B0604020202020204" pitchFamily="34" charset="0"/>
            </a:rPr>
            <a:t>Субъект экономики</a:t>
          </a:r>
          <a:endParaRPr lang="ru-RU" sz="1800" kern="1200" dirty="0"/>
        </a:p>
      </dsp:txBody>
      <dsp:txXfrm>
        <a:off x="4405902" y="1485483"/>
        <a:ext cx="3655925" cy="673160"/>
      </dsp:txXfrm>
    </dsp:sp>
    <dsp:sp modelId="{CDEC0D6C-3C09-4E50-A211-30AEA5826118}">
      <dsp:nvSpPr>
        <dsp:cNvPr id="0" name=""/>
        <dsp:cNvSpPr/>
      </dsp:nvSpPr>
      <dsp:spPr>
        <a:xfrm>
          <a:off x="4130725" y="2350831"/>
          <a:ext cx="288785" cy="28878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5544D8-B1EC-42DF-BB8C-4585CC6CFB57}">
      <dsp:nvSpPr>
        <dsp:cNvPr id="0" name=""/>
        <dsp:cNvSpPr/>
      </dsp:nvSpPr>
      <dsp:spPr>
        <a:xfrm>
          <a:off x="4405902" y="2158643"/>
          <a:ext cx="3655925" cy="673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u="none" kern="1200" dirty="0">
              <a:solidFill>
                <a:schemeClr val="tx1"/>
              </a:solidFill>
              <a:effectLst/>
              <a:latin typeface="+mn-lt"/>
              <a:ea typeface="+mn-ea"/>
              <a:cs typeface="Arial" panose="020B0604020202020204" pitchFamily="34" charset="0"/>
            </a:rPr>
            <a:t>Товаропроизводитель интеллектуального продукта и образовательных услуг</a:t>
          </a:r>
          <a:endParaRPr lang="ru-RU" sz="1800" kern="1200" dirty="0"/>
        </a:p>
      </dsp:txBody>
      <dsp:txXfrm>
        <a:off x="4405902" y="2158643"/>
        <a:ext cx="3655925" cy="67316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357675-2058-45E1-9B35-E515CB6079AA}">
      <dsp:nvSpPr>
        <dsp:cNvPr id="0" name=""/>
        <dsp:cNvSpPr/>
      </dsp:nvSpPr>
      <dsp:spPr>
        <a:xfrm>
          <a:off x="72000" y="433835"/>
          <a:ext cx="4216786" cy="5041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1FE09F-C5E6-4795-9C0A-61A79FE66FBD}">
      <dsp:nvSpPr>
        <dsp:cNvPr id="0" name=""/>
        <dsp:cNvSpPr/>
      </dsp:nvSpPr>
      <dsp:spPr>
        <a:xfrm>
          <a:off x="72009" y="623177"/>
          <a:ext cx="314804" cy="31480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257E23-99D6-45FB-BF27-E3B46AAA5A56}">
      <dsp:nvSpPr>
        <dsp:cNvPr id="0" name=""/>
        <dsp:cNvSpPr/>
      </dsp:nvSpPr>
      <dsp:spPr>
        <a:xfrm>
          <a:off x="180" y="0"/>
          <a:ext cx="4285177" cy="433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u="none" kern="1200" dirty="0">
              <a:solidFill>
                <a:srgbClr val="FF0000"/>
              </a:solidFill>
              <a:effectLst/>
              <a:latin typeface="+mj-lt"/>
              <a:cs typeface="Arial" panose="020B0604020202020204" pitchFamily="34" charset="0"/>
            </a:rPr>
            <a:t>Проблемы</a:t>
          </a:r>
          <a:endParaRPr lang="ru-RU" sz="2400" b="0" kern="1200" dirty="0">
            <a:solidFill>
              <a:srgbClr val="FF0000"/>
            </a:solidFill>
          </a:endParaRPr>
        </a:p>
      </dsp:txBody>
      <dsp:txXfrm>
        <a:off x="180" y="0"/>
        <a:ext cx="4285177" cy="433840"/>
      </dsp:txXfrm>
    </dsp:sp>
    <dsp:sp modelId="{334025B5-F653-4152-8CC7-9EC28AAEE09E}">
      <dsp:nvSpPr>
        <dsp:cNvPr id="0" name=""/>
        <dsp:cNvSpPr/>
      </dsp:nvSpPr>
      <dsp:spPr>
        <a:xfrm>
          <a:off x="72008" y="1296144"/>
          <a:ext cx="314796" cy="3147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83806F-C127-4969-B248-E6DF666CA8F6}">
      <dsp:nvSpPr>
        <dsp:cNvPr id="0" name=""/>
        <dsp:cNvSpPr/>
      </dsp:nvSpPr>
      <dsp:spPr>
        <a:xfrm>
          <a:off x="407265" y="1008110"/>
          <a:ext cx="3985215" cy="6925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b="0" u="none" kern="1200" dirty="0">
              <a:solidFill>
                <a:schemeClr val="tx1"/>
              </a:solidFill>
              <a:effectLst/>
              <a:latin typeface="+mn-lt"/>
              <a:ea typeface="+mn-ea"/>
              <a:cs typeface="Arial" panose="020B0604020202020204" pitchFamily="34" charset="0"/>
            </a:rPr>
            <a:t>Низкий уровень государственной поддержки экспортных способностей предприятий</a:t>
          </a:r>
          <a:endParaRPr lang="ru-RU" sz="1400" b="0" kern="1200" dirty="0"/>
        </a:p>
      </dsp:txBody>
      <dsp:txXfrm>
        <a:off x="407265" y="1008110"/>
        <a:ext cx="3985215" cy="692545"/>
      </dsp:txXfrm>
    </dsp:sp>
    <dsp:sp modelId="{F210DE9A-43BA-4448-A3BC-C921092919C9}">
      <dsp:nvSpPr>
        <dsp:cNvPr id="0" name=""/>
        <dsp:cNvSpPr/>
      </dsp:nvSpPr>
      <dsp:spPr>
        <a:xfrm>
          <a:off x="72008" y="2088233"/>
          <a:ext cx="314796" cy="3147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A6CC70-9EFD-45FA-9999-54BC04D14353}">
      <dsp:nvSpPr>
        <dsp:cNvPr id="0" name=""/>
        <dsp:cNvSpPr/>
      </dsp:nvSpPr>
      <dsp:spPr>
        <a:xfrm>
          <a:off x="407265" y="1869846"/>
          <a:ext cx="3985215" cy="7337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b="0" u="none" kern="1200" dirty="0">
              <a:solidFill>
                <a:schemeClr val="tx1"/>
              </a:solidFill>
              <a:effectLst/>
              <a:latin typeface="+mn-lt"/>
              <a:ea typeface="+mn-ea"/>
              <a:cs typeface="Arial" panose="020B0604020202020204" pitchFamily="34" charset="0"/>
            </a:rPr>
            <a:t>Высокие барьеры к внедрению инновационных разработок → низкая конкурентоспособность медицинской науки → непривлекательность для инвестиций.</a:t>
          </a:r>
          <a:endParaRPr lang="ru-RU" sz="1400" b="0" kern="1200" dirty="0"/>
        </a:p>
      </dsp:txBody>
      <dsp:txXfrm>
        <a:off x="407265" y="1869846"/>
        <a:ext cx="3985215" cy="733792"/>
      </dsp:txXfrm>
    </dsp:sp>
    <dsp:sp modelId="{5AD7900C-4BB0-4ED5-8F03-8EF34C944E7D}">
      <dsp:nvSpPr>
        <dsp:cNvPr id="0" name=""/>
        <dsp:cNvSpPr/>
      </dsp:nvSpPr>
      <dsp:spPr>
        <a:xfrm>
          <a:off x="72008" y="3024336"/>
          <a:ext cx="314796" cy="3147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6CCB98-FA49-4B3B-8808-DB6EE161A853}">
      <dsp:nvSpPr>
        <dsp:cNvPr id="0" name=""/>
        <dsp:cNvSpPr/>
      </dsp:nvSpPr>
      <dsp:spPr>
        <a:xfrm>
          <a:off x="407265" y="2808307"/>
          <a:ext cx="3985215" cy="7337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b="0" u="none" kern="1200" dirty="0">
              <a:solidFill>
                <a:schemeClr val="tx1"/>
              </a:solidFill>
              <a:effectLst/>
              <a:latin typeface="+mn-lt"/>
              <a:ea typeface="+mn-ea"/>
              <a:cs typeface="Arial" panose="020B0604020202020204" pitchFamily="34" charset="0"/>
            </a:rPr>
            <a:t>Длительные регистрационные процедуры, требующие дополнительных финансовых средств и профессионального менеджмента</a:t>
          </a:r>
          <a:endParaRPr lang="ru-RU" sz="1400" b="0" kern="1200" dirty="0"/>
        </a:p>
      </dsp:txBody>
      <dsp:txXfrm>
        <a:off x="407265" y="2808307"/>
        <a:ext cx="3985215" cy="733792"/>
      </dsp:txXfrm>
    </dsp:sp>
    <dsp:sp modelId="{45A791EB-409F-4A7F-AF96-800CEF0C27C1}">
      <dsp:nvSpPr>
        <dsp:cNvPr id="0" name=""/>
        <dsp:cNvSpPr/>
      </dsp:nvSpPr>
      <dsp:spPr>
        <a:xfrm>
          <a:off x="72008" y="3888431"/>
          <a:ext cx="314796" cy="3147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0B9AE8-C7EA-4BCD-86A3-AB5FF6F3C7C1}">
      <dsp:nvSpPr>
        <dsp:cNvPr id="0" name=""/>
        <dsp:cNvSpPr/>
      </dsp:nvSpPr>
      <dsp:spPr>
        <a:xfrm>
          <a:off x="407265" y="3672399"/>
          <a:ext cx="3985215" cy="732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/>
            <a:t>Нехватка специалистов по производству и продвижению на рынок отечественных инновационных препаратов и технологий</a:t>
          </a:r>
        </a:p>
      </dsp:txBody>
      <dsp:txXfrm>
        <a:off x="407265" y="3672399"/>
        <a:ext cx="3985215" cy="732720"/>
      </dsp:txXfrm>
    </dsp:sp>
    <dsp:sp modelId="{D3B46A44-C5C0-4DAA-B84C-D19C9512C0D7}">
      <dsp:nvSpPr>
        <dsp:cNvPr id="0" name=""/>
        <dsp:cNvSpPr/>
      </dsp:nvSpPr>
      <dsp:spPr>
        <a:xfrm>
          <a:off x="72008" y="4725763"/>
          <a:ext cx="314796" cy="3147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81DFAE-E096-4B78-9371-35C3D7900070}">
      <dsp:nvSpPr>
        <dsp:cNvPr id="0" name=""/>
        <dsp:cNvSpPr/>
      </dsp:nvSpPr>
      <dsp:spPr>
        <a:xfrm>
          <a:off x="407265" y="4552187"/>
          <a:ext cx="3985215" cy="7337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/>
            <a:t>Практическое отсутствие механизма передачи инновационных разработок на стадию опытно-конструкторских работ и проведения их доклинических исследований</a:t>
          </a:r>
        </a:p>
      </dsp:txBody>
      <dsp:txXfrm>
        <a:off x="407265" y="4552187"/>
        <a:ext cx="3985215" cy="733792"/>
      </dsp:txXfrm>
    </dsp:sp>
    <dsp:sp modelId="{E69AB891-3215-4C9C-A6BD-0450DACA4A56}">
      <dsp:nvSpPr>
        <dsp:cNvPr id="0" name=""/>
        <dsp:cNvSpPr/>
      </dsp:nvSpPr>
      <dsp:spPr>
        <a:xfrm>
          <a:off x="4429811" y="433835"/>
          <a:ext cx="4285177" cy="5041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282120-2546-4B5F-9A2B-1304B1D6A256}">
      <dsp:nvSpPr>
        <dsp:cNvPr id="0" name=""/>
        <dsp:cNvSpPr/>
      </dsp:nvSpPr>
      <dsp:spPr>
        <a:xfrm>
          <a:off x="4429828" y="623177"/>
          <a:ext cx="314804" cy="31480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718B7D-585D-4322-B929-BC26029DB32A}">
      <dsp:nvSpPr>
        <dsp:cNvPr id="0" name=""/>
        <dsp:cNvSpPr/>
      </dsp:nvSpPr>
      <dsp:spPr>
        <a:xfrm>
          <a:off x="4499617" y="0"/>
          <a:ext cx="4285177" cy="433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u="none" kern="1200" dirty="0">
              <a:solidFill>
                <a:srgbClr val="00B050"/>
              </a:solidFill>
              <a:effectLst/>
              <a:latin typeface="+mj-lt"/>
              <a:ea typeface="+mn-ea"/>
              <a:cs typeface="Arial" panose="020B0604020202020204" pitchFamily="34" charset="0"/>
            </a:rPr>
            <a:t>Решения</a:t>
          </a:r>
          <a:endParaRPr lang="ru-RU" sz="2400" b="0" kern="1200" dirty="0">
            <a:solidFill>
              <a:srgbClr val="00B050"/>
            </a:solidFill>
          </a:endParaRPr>
        </a:p>
      </dsp:txBody>
      <dsp:txXfrm>
        <a:off x="4499617" y="0"/>
        <a:ext cx="4285177" cy="433840"/>
      </dsp:txXfrm>
    </dsp:sp>
    <dsp:sp modelId="{0CAF05CB-CC18-4DC6-9E60-B3F2C5673469}">
      <dsp:nvSpPr>
        <dsp:cNvPr id="0" name=""/>
        <dsp:cNvSpPr/>
      </dsp:nvSpPr>
      <dsp:spPr>
        <a:xfrm>
          <a:off x="4437731" y="1296146"/>
          <a:ext cx="314796" cy="3147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0BB948-F07A-4511-9C03-C30680F95FE5}">
      <dsp:nvSpPr>
        <dsp:cNvPr id="0" name=""/>
        <dsp:cNvSpPr/>
      </dsp:nvSpPr>
      <dsp:spPr>
        <a:xfrm>
          <a:off x="4799579" y="1008110"/>
          <a:ext cx="3985215" cy="9669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u="none" kern="1200" dirty="0">
              <a:solidFill>
                <a:schemeClr val="tx1"/>
              </a:solidFill>
              <a:effectLst/>
              <a:latin typeface="+mn-lt"/>
              <a:ea typeface="+mn-ea"/>
              <a:cs typeface="Arial" panose="020B0604020202020204" pitchFamily="34" charset="0"/>
            </a:rPr>
            <a:t>Расширение материально-технической базы сильнейших медицинских и фармацевтических вузов с концентрацией исследовательских лабораторий</a:t>
          </a:r>
        </a:p>
      </dsp:txBody>
      <dsp:txXfrm>
        <a:off x="4799579" y="1008110"/>
        <a:ext cx="3985215" cy="966969"/>
      </dsp:txXfrm>
    </dsp:sp>
    <dsp:sp modelId="{8CBE9D0B-BF16-4C8F-BA28-41DE416E4BEA}">
      <dsp:nvSpPr>
        <dsp:cNvPr id="0" name=""/>
        <dsp:cNvSpPr/>
      </dsp:nvSpPr>
      <dsp:spPr>
        <a:xfrm>
          <a:off x="4437731" y="2201383"/>
          <a:ext cx="314796" cy="3147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080364-5F1F-481A-8135-94EC7A57E3B0}">
      <dsp:nvSpPr>
        <dsp:cNvPr id="0" name=""/>
        <dsp:cNvSpPr/>
      </dsp:nvSpPr>
      <dsp:spPr>
        <a:xfrm>
          <a:off x="4799579" y="1944216"/>
          <a:ext cx="3985215" cy="7337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u="none" kern="1200" dirty="0">
              <a:solidFill>
                <a:schemeClr val="tx1"/>
              </a:solidFill>
              <a:effectLst/>
              <a:latin typeface="+mn-lt"/>
              <a:ea typeface="+mn-ea"/>
              <a:cs typeface="Arial" panose="020B0604020202020204" pitchFamily="34" charset="0"/>
            </a:rPr>
            <a:t>Создание Фонда интеллектуальной собственности в биомедицине как инструмента управления инновационным процессом</a:t>
          </a:r>
        </a:p>
      </dsp:txBody>
      <dsp:txXfrm>
        <a:off x="4799579" y="1944216"/>
        <a:ext cx="3985215" cy="733792"/>
      </dsp:txXfrm>
    </dsp:sp>
    <dsp:sp modelId="{C342A164-8FFB-42FF-B72A-FE9123C8CF74}">
      <dsp:nvSpPr>
        <dsp:cNvPr id="0" name=""/>
        <dsp:cNvSpPr/>
      </dsp:nvSpPr>
      <dsp:spPr>
        <a:xfrm>
          <a:off x="4437731" y="2993473"/>
          <a:ext cx="314796" cy="3147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4B0E29-4669-4B92-ADB7-BB20A6C0C78F}">
      <dsp:nvSpPr>
        <dsp:cNvPr id="0" name=""/>
        <dsp:cNvSpPr/>
      </dsp:nvSpPr>
      <dsp:spPr>
        <a:xfrm>
          <a:off x="4799579" y="2722593"/>
          <a:ext cx="3985215" cy="7337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u="none" kern="1200" dirty="0">
              <a:solidFill>
                <a:schemeClr val="tx1"/>
              </a:solidFill>
              <a:effectLst/>
              <a:latin typeface="+mn-lt"/>
              <a:ea typeface="+mn-ea"/>
              <a:cs typeface="Arial" panose="020B0604020202020204" pitchFamily="34" charset="0"/>
            </a:rPr>
            <a:t>Планирование научных медицинских исследований в зависимости от потребностей здравоохранения</a:t>
          </a:r>
        </a:p>
      </dsp:txBody>
      <dsp:txXfrm>
        <a:off x="4799579" y="2722593"/>
        <a:ext cx="3985215" cy="733792"/>
      </dsp:txXfrm>
    </dsp:sp>
    <dsp:sp modelId="{236DCE93-C002-4C04-9FFF-252FAFC87BF0}">
      <dsp:nvSpPr>
        <dsp:cNvPr id="0" name=""/>
        <dsp:cNvSpPr/>
      </dsp:nvSpPr>
      <dsp:spPr>
        <a:xfrm>
          <a:off x="4437731" y="3744415"/>
          <a:ext cx="314796" cy="3147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5C28F9-4633-4B81-A146-8C72A4A01D91}">
      <dsp:nvSpPr>
        <dsp:cNvPr id="0" name=""/>
        <dsp:cNvSpPr/>
      </dsp:nvSpPr>
      <dsp:spPr>
        <a:xfrm>
          <a:off x="4799579" y="3514678"/>
          <a:ext cx="3985215" cy="7337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u="none" kern="1200" dirty="0">
              <a:solidFill>
                <a:schemeClr val="tx1"/>
              </a:solidFill>
              <a:effectLst/>
              <a:latin typeface="+mn-lt"/>
              <a:ea typeface="+mn-ea"/>
              <a:cs typeface="Arial" panose="020B0604020202020204" pitchFamily="34" charset="0"/>
            </a:rPr>
            <a:t>Целенаправленная подготовка специалистов, способных обеспечить внедрение научных достижений в практику здравоохранения. </a:t>
          </a:r>
          <a:endParaRPr lang="ru-RU" sz="1400" kern="1200" dirty="0"/>
        </a:p>
      </dsp:txBody>
      <dsp:txXfrm>
        <a:off x="4799579" y="3514678"/>
        <a:ext cx="3985215" cy="733792"/>
      </dsp:txXfrm>
    </dsp:sp>
    <dsp:sp modelId="{013515CF-5FD5-495A-8840-A3A92866B3A5}">
      <dsp:nvSpPr>
        <dsp:cNvPr id="0" name=""/>
        <dsp:cNvSpPr/>
      </dsp:nvSpPr>
      <dsp:spPr>
        <a:xfrm>
          <a:off x="4437731" y="4684623"/>
          <a:ext cx="314796" cy="3147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935B9B-5030-4A0E-A319-220D36BBE434}">
      <dsp:nvSpPr>
        <dsp:cNvPr id="0" name=""/>
        <dsp:cNvSpPr/>
      </dsp:nvSpPr>
      <dsp:spPr>
        <a:xfrm>
          <a:off x="4799579" y="4608513"/>
          <a:ext cx="3985215" cy="7337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u="none" kern="1200" dirty="0">
              <a:solidFill>
                <a:schemeClr val="tx1"/>
              </a:solidFill>
              <a:effectLst/>
              <a:latin typeface="+mn-lt"/>
              <a:ea typeface="+mn-ea"/>
              <a:cs typeface="Arial" panose="020B0604020202020204" pitchFamily="34" charset="0"/>
            </a:rPr>
            <a:t>Развитие вузовской науки по приоритетным направлениям научных исследований в области инновационного развития здравоохранения. Своевременное внесение изменений в образовательные программы</a:t>
          </a:r>
        </a:p>
        <a:p>
          <a:pPr lvl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1400" kern="1200" dirty="0"/>
        </a:p>
      </dsp:txBody>
      <dsp:txXfrm>
        <a:off x="4799579" y="4608513"/>
        <a:ext cx="3985215" cy="73379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992C66-EF41-4E79-ABE2-89438B1055EE}">
      <dsp:nvSpPr>
        <dsp:cNvPr id="0" name=""/>
        <dsp:cNvSpPr/>
      </dsp:nvSpPr>
      <dsp:spPr>
        <a:xfrm>
          <a:off x="0" y="4336338"/>
          <a:ext cx="8208912" cy="14232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/>
            <a:t>Капитал вуза</a:t>
          </a:r>
        </a:p>
      </dsp:txBody>
      <dsp:txXfrm>
        <a:off x="0" y="4336338"/>
        <a:ext cx="8208912" cy="768572"/>
      </dsp:txXfrm>
    </dsp:sp>
    <dsp:sp modelId="{E336781E-31AA-419C-9913-77DC1AD4A682}">
      <dsp:nvSpPr>
        <dsp:cNvPr id="0" name=""/>
        <dsp:cNvSpPr/>
      </dsp:nvSpPr>
      <dsp:spPr>
        <a:xfrm>
          <a:off x="4008" y="5076445"/>
          <a:ext cx="2733631" cy="65471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/>
            <a:t>экономический</a:t>
          </a:r>
        </a:p>
      </dsp:txBody>
      <dsp:txXfrm>
        <a:off x="4008" y="5076445"/>
        <a:ext cx="2733631" cy="654710"/>
      </dsp:txXfrm>
    </dsp:sp>
    <dsp:sp modelId="{6CD769E5-EBAA-43D2-934C-5799BF34969A}">
      <dsp:nvSpPr>
        <dsp:cNvPr id="0" name=""/>
        <dsp:cNvSpPr/>
      </dsp:nvSpPr>
      <dsp:spPr>
        <a:xfrm>
          <a:off x="2737640" y="5076445"/>
          <a:ext cx="2733631" cy="65471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/>
            <a:t>социальный</a:t>
          </a:r>
        </a:p>
      </dsp:txBody>
      <dsp:txXfrm>
        <a:off x="2737640" y="5076445"/>
        <a:ext cx="2733631" cy="654710"/>
      </dsp:txXfrm>
    </dsp:sp>
    <dsp:sp modelId="{5127325B-CF0C-46BC-8492-D7486FEBE0FC}">
      <dsp:nvSpPr>
        <dsp:cNvPr id="0" name=""/>
        <dsp:cNvSpPr/>
      </dsp:nvSpPr>
      <dsp:spPr>
        <a:xfrm>
          <a:off x="5471271" y="5076445"/>
          <a:ext cx="2733631" cy="65471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/>
            <a:t>культурный</a:t>
          </a:r>
        </a:p>
      </dsp:txBody>
      <dsp:txXfrm>
        <a:off x="5471271" y="5076445"/>
        <a:ext cx="2733631" cy="654710"/>
      </dsp:txXfrm>
    </dsp:sp>
    <dsp:sp modelId="{9D46FD48-5A81-4B3F-A643-36F5CEF61640}">
      <dsp:nvSpPr>
        <dsp:cNvPr id="0" name=""/>
        <dsp:cNvSpPr/>
      </dsp:nvSpPr>
      <dsp:spPr>
        <a:xfrm rot="10800000">
          <a:off x="0" y="2168678"/>
          <a:ext cx="8208912" cy="2189009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/>
            <a:t>Интеллектуально-творческий потенциал человека</a:t>
          </a:r>
        </a:p>
      </dsp:txBody>
      <dsp:txXfrm rot="10800000">
        <a:off x="0" y="2168678"/>
        <a:ext cx="8208912" cy="1422352"/>
      </dsp:txXfrm>
    </dsp:sp>
    <dsp:sp modelId="{FBB768B1-D639-4DD7-90D0-387BE107C373}">
      <dsp:nvSpPr>
        <dsp:cNvPr id="0" name=""/>
        <dsp:cNvSpPr/>
      </dsp:nvSpPr>
      <dsp:spPr>
        <a:xfrm rot="10800000">
          <a:off x="0" y="1018"/>
          <a:ext cx="8208912" cy="2189009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/>
            <a:t>Вуз – </a:t>
          </a:r>
          <a:r>
            <a:rPr lang="ru-RU" sz="2400" kern="1200" dirty="0" err="1"/>
            <a:t>инновационно</a:t>
          </a:r>
          <a:r>
            <a:rPr lang="ru-RU" sz="2400" kern="1200" dirty="0"/>
            <a:t>-образовательный центр</a:t>
          </a:r>
        </a:p>
      </dsp:txBody>
      <dsp:txXfrm rot="10800000">
        <a:off x="0" y="1018"/>
        <a:ext cx="8208912" cy="1422352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3DEB0A-FABF-435D-A4E8-4D7791DDEEDD}">
      <dsp:nvSpPr>
        <dsp:cNvPr id="0" name=""/>
        <dsp:cNvSpPr/>
      </dsp:nvSpPr>
      <dsp:spPr>
        <a:xfrm>
          <a:off x="4226" y="573454"/>
          <a:ext cx="1921520" cy="9364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6096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Фундаментальная наука</a:t>
          </a:r>
        </a:p>
      </dsp:txBody>
      <dsp:txXfrm>
        <a:off x="4226" y="573454"/>
        <a:ext cx="1921520" cy="624323"/>
      </dsp:txXfrm>
    </dsp:sp>
    <dsp:sp modelId="{E004C6C8-CD46-440D-8162-E692BA6AEE8C}">
      <dsp:nvSpPr>
        <dsp:cNvPr id="0" name=""/>
        <dsp:cNvSpPr/>
      </dsp:nvSpPr>
      <dsp:spPr>
        <a:xfrm>
          <a:off x="397790" y="1197777"/>
          <a:ext cx="1921520" cy="33571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/>
            <a:t>Научное обоснование идеи, теории, концепции</a:t>
          </a:r>
        </a:p>
      </dsp:txBody>
      <dsp:txXfrm>
        <a:off x="397790" y="1197777"/>
        <a:ext cx="1921520" cy="3357112"/>
      </dsp:txXfrm>
    </dsp:sp>
    <dsp:sp modelId="{91B35AAA-6609-40FC-947F-BA9A97E3D698}">
      <dsp:nvSpPr>
        <dsp:cNvPr id="0" name=""/>
        <dsp:cNvSpPr/>
      </dsp:nvSpPr>
      <dsp:spPr>
        <a:xfrm>
          <a:off x="2217042" y="646414"/>
          <a:ext cx="617546" cy="4784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>
        <a:off x="2217042" y="646414"/>
        <a:ext cx="617546" cy="478403"/>
      </dsp:txXfrm>
    </dsp:sp>
    <dsp:sp modelId="{BC2A13F3-E9DE-4DEE-8F68-DD44B8700FCC}">
      <dsp:nvSpPr>
        <dsp:cNvPr id="0" name=""/>
        <dsp:cNvSpPr/>
      </dsp:nvSpPr>
      <dsp:spPr>
        <a:xfrm>
          <a:off x="3090929" y="573454"/>
          <a:ext cx="1921520" cy="9364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6096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Прикладная наука</a:t>
          </a:r>
        </a:p>
      </dsp:txBody>
      <dsp:txXfrm>
        <a:off x="3090929" y="573454"/>
        <a:ext cx="1921520" cy="624323"/>
      </dsp:txXfrm>
    </dsp:sp>
    <dsp:sp modelId="{A0C129E4-95FC-47AA-B0F8-30A296C23C1B}">
      <dsp:nvSpPr>
        <dsp:cNvPr id="0" name=""/>
        <dsp:cNvSpPr/>
      </dsp:nvSpPr>
      <dsp:spPr>
        <a:xfrm>
          <a:off x="3484493" y="1197777"/>
          <a:ext cx="1921520" cy="33571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/>
            <a:t>Программы, алгоритмы, методики, конструкции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/>
            <a:t>Лабораторный образец, документация, технология</a:t>
          </a:r>
        </a:p>
      </dsp:txBody>
      <dsp:txXfrm>
        <a:off x="3484493" y="1197777"/>
        <a:ext cx="1921520" cy="3357112"/>
      </dsp:txXfrm>
    </dsp:sp>
    <dsp:sp modelId="{024C3A8F-A3E7-4E48-AAD7-272543CC1873}">
      <dsp:nvSpPr>
        <dsp:cNvPr id="0" name=""/>
        <dsp:cNvSpPr/>
      </dsp:nvSpPr>
      <dsp:spPr>
        <a:xfrm>
          <a:off x="5303745" y="646414"/>
          <a:ext cx="617546" cy="4784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>
        <a:off x="5303745" y="646414"/>
        <a:ext cx="617546" cy="478403"/>
      </dsp:txXfrm>
    </dsp:sp>
    <dsp:sp modelId="{1EF537AC-53FB-4131-B334-903A224BA030}">
      <dsp:nvSpPr>
        <dsp:cNvPr id="0" name=""/>
        <dsp:cNvSpPr/>
      </dsp:nvSpPr>
      <dsp:spPr>
        <a:xfrm>
          <a:off x="6177632" y="573454"/>
          <a:ext cx="1921520" cy="9364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6096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Внедрение технологий</a:t>
          </a:r>
        </a:p>
      </dsp:txBody>
      <dsp:txXfrm>
        <a:off x="6177632" y="573454"/>
        <a:ext cx="1921520" cy="624323"/>
      </dsp:txXfrm>
    </dsp:sp>
    <dsp:sp modelId="{AD1C9B4F-057A-4EDE-9DB6-4DE6552C6C70}">
      <dsp:nvSpPr>
        <dsp:cNvPr id="0" name=""/>
        <dsp:cNvSpPr/>
      </dsp:nvSpPr>
      <dsp:spPr>
        <a:xfrm>
          <a:off x="6571197" y="1197777"/>
          <a:ext cx="1921520" cy="33571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/>
            <a:t>Маркетинговое исследование, инженерные расчеты, привязка к производству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/>
            <a:t>Запуск производства и выпуск продукции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/>
            <a:t>Поставка и реализация на рынке</a:t>
          </a:r>
        </a:p>
      </dsp:txBody>
      <dsp:txXfrm>
        <a:off x="6571197" y="1197777"/>
        <a:ext cx="1921520" cy="3357112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81D4CA-F218-42E6-97C2-D4EAED6B80D9}">
      <dsp:nvSpPr>
        <dsp:cNvPr id="0" name=""/>
        <dsp:cNvSpPr/>
      </dsp:nvSpPr>
      <dsp:spPr>
        <a:xfrm>
          <a:off x="2716" y="733454"/>
          <a:ext cx="2693262" cy="3731055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2296" rIns="10668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/>
            <a:t>Процессы</a:t>
          </a:r>
          <a:r>
            <a:rPr lang="ru-RU" sz="1700" kern="1200" dirty="0"/>
            <a:t>	</a:t>
          </a:r>
        </a:p>
      </dsp:txBody>
      <dsp:txXfrm rot="16200000">
        <a:off x="-1257689" y="1993860"/>
        <a:ext cx="3059465" cy="538652"/>
      </dsp:txXfrm>
    </dsp:sp>
    <dsp:sp modelId="{71EEB4B0-8217-4992-97C6-9015B408DCE9}">
      <dsp:nvSpPr>
        <dsp:cNvPr id="0" name=""/>
        <dsp:cNvSpPr/>
      </dsp:nvSpPr>
      <dsp:spPr>
        <a:xfrm>
          <a:off x="571525" y="733454"/>
          <a:ext cx="2006480" cy="3731055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8293" rIns="0" bIns="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/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/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/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/>
            <a:t>Структурные подразделения – элементы инновационной экосистемы вуза</a:t>
          </a:r>
        </a:p>
      </dsp:txBody>
      <dsp:txXfrm>
        <a:off x="571525" y="733454"/>
        <a:ext cx="2006480" cy="3731055"/>
      </dsp:txXfrm>
    </dsp:sp>
    <dsp:sp modelId="{17B40796-0C1D-43CA-A357-D3D51FFB734F}">
      <dsp:nvSpPr>
        <dsp:cNvPr id="0" name=""/>
        <dsp:cNvSpPr/>
      </dsp:nvSpPr>
      <dsp:spPr>
        <a:xfrm>
          <a:off x="2804801" y="734648"/>
          <a:ext cx="2868528" cy="3731055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2296" rIns="10668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/>
            <a:t>Генерация знаний</a:t>
          </a:r>
        </a:p>
      </dsp:txBody>
      <dsp:txXfrm rot="16200000">
        <a:off x="1561921" y="1977528"/>
        <a:ext cx="3059465" cy="573705"/>
      </dsp:txXfrm>
    </dsp:sp>
    <dsp:sp modelId="{F804380D-6F60-442F-A575-243BC47D8857}">
      <dsp:nvSpPr>
        <dsp:cNvPr id="0" name=""/>
        <dsp:cNvSpPr/>
      </dsp:nvSpPr>
      <dsp:spPr>
        <a:xfrm rot="5400000">
          <a:off x="2515339" y="905042"/>
          <a:ext cx="548276" cy="466381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BB3CF3-84B4-41E9-BB6F-0DF45D87E7EF}">
      <dsp:nvSpPr>
        <dsp:cNvPr id="0" name=""/>
        <dsp:cNvSpPr/>
      </dsp:nvSpPr>
      <dsp:spPr>
        <a:xfrm>
          <a:off x="3395956" y="734648"/>
          <a:ext cx="2137053" cy="3731055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8293" rIns="0" bIns="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/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/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/>
            <a:t>Кафедры, научно-исследовательские лаборатории, центры превосходства, научно-образовательные центры</a:t>
          </a:r>
        </a:p>
      </dsp:txBody>
      <dsp:txXfrm>
        <a:off x="3395956" y="734648"/>
        <a:ext cx="2137053" cy="3731055"/>
      </dsp:txXfrm>
    </dsp:sp>
    <dsp:sp modelId="{158D207B-6312-4907-812F-EF9C41B195AF}">
      <dsp:nvSpPr>
        <dsp:cNvPr id="0" name=""/>
        <dsp:cNvSpPr/>
      </dsp:nvSpPr>
      <dsp:spPr>
        <a:xfrm>
          <a:off x="5784857" y="720097"/>
          <a:ext cx="2820086" cy="3731055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2296" rIns="106680" bIns="0" numCol="1" spcCol="1270" anchor="t" anchorCtr="0">
          <a:noAutofit/>
        </a:bodyPr>
        <a:lstStyle/>
        <a:p>
          <a:pPr lvl="0" algn="l" defTabSz="1066800">
            <a:lnSpc>
              <a:spcPct val="60000"/>
            </a:lnSpc>
            <a:spcBef>
              <a:spcPct val="0"/>
            </a:spcBef>
            <a:spcAft>
              <a:spcPts val="0"/>
            </a:spcAft>
          </a:pPr>
          <a:r>
            <a:rPr lang="ru-RU" sz="2400" kern="1200" dirty="0"/>
            <a:t>Коммерциализация знаний</a:t>
          </a:r>
        </a:p>
      </dsp:txBody>
      <dsp:txXfrm rot="16200000">
        <a:off x="4537133" y="1967821"/>
        <a:ext cx="3059465" cy="564017"/>
      </dsp:txXfrm>
    </dsp:sp>
    <dsp:sp modelId="{83E7725E-6BA3-4B71-872C-669DBAF61DCB}">
      <dsp:nvSpPr>
        <dsp:cNvPr id="0" name=""/>
        <dsp:cNvSpPr/>
      </dsp:nvSpPr>
      <dsp:spPr>
        <a:xfrm rot="5400000">
          <a:off x="5467664" y="905042"/>
          <a:ext cx="548276" cy="466381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DFD0D4-A240-4E1E-ABB0-4D50FE0BB1F4}">
      <dsp:nvSpPr>
        <dsp:cNvPr id="0" name=""/>
        <dsp:cNvSpPr/>
      </dsp:nvSpPr>
      <dsp:spPr>
        <a:xfrm>
          <a:off x="6369836" y="720097"/>
          <a:ext cx="2100964" cy="3731055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8293" rIns="0" bIns="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/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/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/>
            <a:t>Промышленный </a:t>
          </a:r>
          <a:r>
            <a:rPr lang="ru-RU" sz="1700" kern="1200" dirty="0" err="1"/>
            <a:t>коворкинг</a:t>
          </a:r>
          <a:r>
            <a:rPr lang="ru-RU" sz="1700" kern="1200" dirty="0"/>
            <a:t>, центры </a:t>
          </a:r>
          <a:r>
            <a:rPr lang="ru-RU" sz="1700" kern="1200" dirty="0" err="1"/>
            <a:t>трансфера</a:t>
          </a:r>
          <a:r>
            <a:rPr lang="ru-RU" sz="1700" kern="1200" dirty="0"/>
            <a:t> технологий, управление коммерциализацией, </a:t>
          </a:r>
          <a:r>
            <a:rPr lang="ru-RU" sz="1700" kern="1200" dirty="0" err="1"/>
            <a:t>МИПы</a:t>
          </a:r>
          <a:endParaRPr lang="ru-RU" sz="1700" kern="1200" dirty="0"/>
        </a:p>
      </dsp:txBody>
      <dsp:txXfrm>
        <a:off x="6369836" y="720097"/>
        <a:ext cx="2100964" cy="3731055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1DD990-4FB8-44E9-8F8A-36D45AA95A9C}">
      <dsp:nvSpPr>
        <dsp:cNvPr id="0" name=""/>
        <dsp:cNvSpPr/>
      </dsp:nvSpPr>
      <dsp:spPr>
        <a:xfrm>
          <a:off x="3419867" y="2276877"/>
          <a:ext cx="2304264" cy="23042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solidFill>
                <a:schemeClr val="bg1"/>
              </a:solidFill>
              <a:cs typeface="Arial" panose="020B0604020202020204" pitchFamily="34" charset="0"/>
            </a:rPr>
            <a:t>Факторы развития инновационных экосистем вузов</a:t>
          </a:r>
          <a:endParaRPr lang="ru-RU" sz="1800" kern="1200" dirty="0">
            <a:solidFill>
              <a:schemeClr val="bg1"/>
            </a:solidFill>
          </a:endParaRPr>
        </a:p>
      </dsp:txBody>
      <dsp:txXfrm>
        <a:off x="3757319" y="2614326"/>
        <a:ext cx="1629360" cy="1629347"/>
      </dsp:txXfrm>
    </dsp:sp>
    <dsp:sp modelId="{3C5E4202-B079-4BDB-ABE8-AC291FA61031}">
      <dsp:nvSpPr>
        <dsp:cNvPr id="0" name=""/>
        <dsp:cNvSpPr/>
      </dsp:nvSpPr>
      <dsp:spPr>
        <a:xfrm rot="16200000">
          <a:off x="4391047" y="2077350"/>
          <a:ext cx="361905" cy="37148"/>
        </a:xfrm>
        <a:custGeom>
          <a:avLst/>
          <a:gdLst/>
          <a:ahLst/>
          <a:cxnLst/>
          <a:rect l="0" t="0" r="0" b="0"/>
          <a:pathLst>
            <a:path>
              <a:moveTo>
                <a:pt x="0" y="18574"/>
              </a:moveTo>
              <a:lnTo>
                <a:pt x="361905" y="1857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4562952" y="2086876"/>
        <a:ext cx="18095" cy="18095"/>
      </dsp:txXfrm>
    </dsp:sp>
    <dsp:sp modelId="{43E7D084-4979-4EEE-B0CB-08BD92060737}">
      <dsp:nvSpPr>
        <dsp:cNvPr id="0" name=""/>
        <dsp:cNvSpPr/>
      </dsp:nvSpPr>
      <dsp:spPr>
        <a:xfrm>
          <a:off x="3628418" y="27808"/>
          <a:ext cx="1887163" cy="18871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cs typeface="Arial" panose="020B0604020202020204" pitchFamily="34" charset="0"/>
            </a:rPr>
            <a:t>Четкое формирования приоритетов научной и инновационной деятельности</a:t>
          </a:r>
          <a:endParaRPr lang="ru-RU" sz="1400" kern="1200" dirty="0"/>
        </a:p>
      </dsp:txBody>
      <dsp:txXfrm>
        <a:off x="3904787" y="304177"/>
        <a:ext cx="1334425" cy="1334425"/>
      </dsp:txXfrm>
    </dsp:sp>
    <dsp:sp modelId="{6EEDF469-DE0D-4147-9392-D089F13C4B05}">
      <dsp:nvSpPr>
        <dsp:cNvPr id="0" name=""/>
        <dsp:cNvSpPr/>
      </dsp:nvSpPr>
      <dsp:spPr>
        <a:xfrm rot="19800000">
          <a:off x="5545531" y="2743886"/>
          <a:ext cx="361898" cy="37148"/>
        </a:xfrm>
        <a:custGeom>
          <a:avLst/>
          <a:gdLst/>
          <a:ahLst/>
          <a:cxnLst/>
          <a:rect l="0" t="0" r="0" b="0"/>
          <a:pathLst>
            <a:path>
              <a:moveTo>
                <a:pt x="0" y="18574"/>
              </a:moveTo>
              <a:lnTo>
                <a:pt x="361898" y="1857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5717432" y="2753413"/>
        <a:ext cx="18094" cy="18094"/>
      </dsp:txXfrm>
    </dsp:sp>
    <dsp:sp modelId="{B693D4BA-3737-4329-9691-A007AE5B43AF}">
      <dsp:nvSpPr>
        <dsp:cNvPr id="0" name=""/>
        <dsp:cNvSpPr/>
      </dsp:nvSpPr>
      <dsp:spPr>
        <a:xfrm>
          <a:off x="5756770" y="1256613"/>
          <a:ext cx="1887163" cy="18871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cs typeface="Arial" panose="020B0604020202020204" pitchFamily="34" charset="0"/>
            </a:rPr>
            <a:t>Укрепление связей между элементами инновационной экосистемы университета</a:t>
          </a:r>
          <a:endParaRPr lang="ru-RU" sz="1400" kern="1200" dirty="0"/>
        </a:p>
      </dsp:txBody>
      <dsp:txXfrm>
        <a:off x="6033139" y="1532982"/>
        <a:ext cx="1334425" cy="1334425"/>
      </dsp:txXfrm>
    </dsp:sp>
    <dsp:sp modelId="{A79E2629-7FF7-42BD-9F0F-3DCD878D1AB9}">
      <dsp:nvSpPr>
        <dsp:cNvPr id="0" name=""/>
        <dsp:cNvSpPr/>
      </dsp:nvSpPr>
      <dsp:spPr>
        <a:xfrm rot="1800000">
          <a:off x="5545531" y="4076965"/>
          <a:ext cx="361898" cy="37148"/>
        </a:xfrm>
        <a:custGeom>
          <a:avLst/>
          <a:gdLst/>
          <a:ahLst/>
          <a:cxnLst/>
          <a:rect l="0" t="0" r="0" b="0"/>
          <a:pathLst>
            <a:path>
              <a:moveTo>
                <a:pt x="0" y="18574"/>
              </a:moveTo>
              <a:lnTo>
                <a:pt x="361898" y="1857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5717432" y="4086492"/>
        <a:ext cx="18094" cy="18094"/>
      </dsp:txXfrm>
    </dsp:sp>
    <dsp:sp modelId="{96EF37CC-2A2D-4818-878E-43CDEE1C890D}">
      <dsp:nvSpPr>
        <dsp:cNvPr id="0" name=""/>
        <dsp:cNvSpPr/>
      </dsp:nvSpPr>
      <dsp:spPr>
        <a:xfrm>
          <a:off x="5756770" y="3714223"/>
          <a:ext cx="1887163" cy="18871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cs typeface="Arial" panose="020B0604020202020204" pitchFamily="34" charset="0"/>
            </a:rPr>
            <a:t>Развитие взаимосвязей с венчурными фондами и инвесторами</a:t>
          </a:r>
          <a:endParaRPr lang="ru-RU" sz="1400" kern="1200" dirty="0"/>
        </a:p>
      </dsp:txBody>
      <dsp:txXfrm>
        <a:off x="6033139" y="3990592"/>
        <a:ext cx="1334425" cy="1334425"/>
      </dsp:txXfrm>
    </dsp:sp>
    <dsp:sp modelId="{FD4EEC5A-C9C9-40AC-A5EA-69E0E7C9ABAE}">
      <dsp:nvSpPr>
        <dsp:cNvPr id="0" name=""/>
        <dsp:cNvSpPr/>
      </dsp:nvSpPr>
      <dsp:spPr>
        <a:xfrm rot="5400000">
          <a:off x="4391047" y="4743501"/>
          <a:ext cx="361905" cy="37148"/>
        </a:xfrm>
        <a:custGeom>
          <a:avLst/>
          <a:gdLst/>
          <a:ahLst/>
          <a:cxnLst/>
          <a:rect l="0" t="0" r="0" b="0"/>
          <a:pathLst>
            <a:path>
              <a:moveTo>
                <a:pt x="0" y="18574"/>
              </a:moveTo>
              <a:lnTo>
                <a:pt x="361905" y="1857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4562952" y="4753027"/>
        <a:ext cx="18095" cy="18095"/>
      </dsp:txXfrm>
    </dsp:sp>
    <dsp:sp modelId="{C22DB108-BFFB-4C59-9445-360257D29A02}">
      <dsp:nvSpPr>
        <dsp:cNvPr id="0" name=""/>
        <dsp:cNvSpPr/>
      </dsp:nvSpPr>
      <dsp:spPr>
        <a:xfrm>
          <a:off x="3628418" y="4943028"/>
          <a:ext cx="1887163" cy="18871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cs typeface="Arial" panose="020B0604020202020204" pitchFamily="34" charset="0"/>
            </a:rPr>
            <a:t>Развитие связей с компаниями реального сектора экономики</a:t>
          </a:r>
          <a:endParaRPr lang="ru-RU" sz="1400" kern="1200" dirty="0"/>
        </a:p>
      </dsp:txBody>
      <dsp:txXfrm>
        <a:off x="3904787" y="5219397"/>
        <a:ext cx="1334425" cy="1334425"/>
      </dsp:txXfrm>
    </dsp:sp>
    <dsp:sp modelId="{6D3DA6AE-BF5F-4F9A-BE0F-DE36413A40A5}">
      <dsp:nvSpPr>
        <dsp:cNvPr id="0" name=""/>
        <dsp:cNvSpPr/>
      </dsp:nvSpPr>
      <dsp:spPr>
        <a:xfrm rot="9000000">
          <a:off x="3236570" y="4076965"/>
          <a:ext cx="361898" cy="37148"/>
        </a:xfrm>
        <a:custGeom>
          <a:avLst/>
          <a:gdLst/>
          <a:ahLst/>
          <a:cxnLst/>
          <a:rect l="0" t="0" r="0" b="0"/>
          <a:pathLst>
            <a:path>
              <a:moveTo>
                <a:pt x="0" y="18574"/>
              </a:moveTo>
              <a:lnTo>
                <a:pt x="361898" y="1857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 rot="10800000">
        <a:off x="3408472" y="4086492"/>
        <a:ext cx="18094" cy="18094"/>
      </dsp:txXfrm>
    </dsp:sp>
    <dsp:sp modelId="{556EF6D0-E494-48B9-928D-E181BE91076E}">
      <dsp:nvSpPr>
        <dsp:cNvPr id="0" name=""/>
        <dsp:cNvSpPr/>
      </dsp:nvSpPr>
      <dsp:spPr>
        <a:xfrm>
          <a:off x="1500065" y="3714223"/>
          <a:ext cx="1887163" cy="18871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cs typeface="Arial" panose="020B0604020202020204" pitchFamily="34" charset="0"/>
            </a:rPr>
            <a:t>Активный поиск проектов, команд, компетенций</a:t>
          </a:r>
          <a:endParaRPr lang="ru-RU" sz="1400" kern="1200" dirty="0"/>
        </a:p>
      </dsp:txBody>
      <dsp:txXfrm>
        <a:off x="1776434" y="3990592"/>
        <a:ext cx="1334425" cy="1334425"/>
      </dsp:txXfrm>
    </dsp:sp>
    <dsp:sp modelId="{E695824C-BE0A-497B-9D61-79983F948452}">
      <dsp:nvSpPr>
        <dsp:cNvPr id="0" name=""/>
        <dsp:cNvSpPr/>
      </dsp:nvSpPr>
      <dsp:spPr>
        <a:xfrm rot="12600000">
          <a:off x="3236570" y="2743886"/>
          <a:ext cx="361898" cy="37148"/>
        </a:xfrm>
        <a:custGeom>
          <a:avLst/>
          <a:gdLst/>
          <a:ahLst/>
          <a:cxnLst/>
          <a:rect l="0" t="0" r="0" b="0"/>
          <a:pathLst>
            <a:path>
              <a:moveTo>
                <a:pt x="0" y="18574"/>
              </a:moveTo>
              <a:lnTo>
                <a:pt x="361898" y="1857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 rot="10800000">
        <a:off x="3408472" y="2753413"/>
        <a:ext cx="18094" cy="18094"/>
      </dsp:txXfrm>
    </dsp:sp>
    <dsp:sp modelId="{9F6B94D1-3CF4-484C-9A85-3ECB08A6AD0C}">
      <dsp:nvSpPr>
        <dsp:cNvPr id="0" name=""/>
        <dsp:cNvSpPr/>
      </dsp:nvSpPr>
      <dsp:spPr>
        <a:xfrm>
          <a:off x="1500065" y="1256613"/>
          <a:ext cx="1887163" cy="18871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cs typeface="Arial" panose="020B0604020202020204" pitchFamily="34" charset="0"/>
            </a:rPr>
            <a:t>Развитие компетенций инновационного </a:t>
          </a:r>
          <a:r>
            <a:rPr lang="ru-RU" sz="1400" kern="1200" dirty="0" err="1">
              <a:cs typeface="Arial" panose="020B0604020202020204" pitchFamily="34" charset="0"/>
            </a:rPr>
            <a:t>предпринима-тельства</a:t>
          </a:r>
          <a:endParaRPr lang="ru-RU" sz="1400" kern="1200" dirty="0"/>
        </a:p>
      </dsp:txBody>
      <dsp:txXfrm>
        <a:off x="1776434" y="1532982"/>
        <a:ext cx="1334425" cy="13344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5FA387-77CF-4487-AB2F-AE02DA5D8493}">
      <dsp:nvSpPr>
        <dsp:cNvPr id="0" name=""/>
        <dsp:cNvSpPr/>
      </dsp:nvSpPr>
      <dsp:spPr>
        <a:xfrm>
          <a:off x="626469" y="0"/>
          <a:ext cx="7099988" cy="97926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D03161-0BBF-4D71-9E61-6A3F43C3E18D}">
      <dsp:nvSpPr>
        <dsp:cNvPr id="0" name=""/>
        <dsp:cNvSpPr/>
      </dsp:nvSpPr>
      <dsp:spPr>
        <a:xfrm>
          <a:off x="0" y="293779"/>
          <a:ext cx="2505878" cy="3917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/>
            <a:t>Стратегия вхождения</a:t>
          </a:r>
        </a:p>
      </dsp:txBody>
      <dsp:txXfrm>
        <a:off x="0" y="293779"/>
        <a:ext cx="2505878" cy="391705"/>
      </dsp:txXfrm>
    </dsp:sp>
    <dsp:sp modelId="{23F43639-0EDB-456F-9F71-C527F7D92C6A}">
      <dsp:nvSpPr>
        <dsp:cNvPr id="0" name=""/>
        <dsp:cNvSpPr/>
      </dsp:nvSpPr>
      <dsp:spPr>
        <a:xfrm>
          <a:off x="2923524" y="293779"/>
          <a:ext cx="2505878" cy="3917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Стратегия роста</a:t>
          </a:r>
        </a:p>
      </dsp:txBody>
      <dsp:txXfrm>
        <a:off x="2923524" y="293779"/>
        <a:ext cx="2505878" cy="391705"/>
      </dsp:txXfrm>
    </dsp:sp>
    <dsp:sp modelId="{58DF269E-283A-4957-98E8-47F50E504BB1}">
      <dsp:nvSpPr>
        <dsp:cNvPr id="0" name=""/>
        <dsp:cNvSpPr/>
      </dsp:nvSpPr>
      <dsp:spPr>
        <a:xfrm>
          <a:off x="5847049" y="293779"/>
          <a:ext cx="2505878" cy="3917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Стратегия прорыва</a:t>
          </a:r>
        </a:p>
      </dsp:txBody>
      <dsp:txXfrm>
        <a:off x="5847049" y="293779"/>
        <a:ext cx="2505878" cy="39170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739358-5E0C-456E-8D5E-1A7BCDA03244}">
      <dsp:nvSpPr>
        <dsp:cNvPr id="0" name=""/>
        <dsp:cNvSpPr/>
      </dsp:nvSpPr>
      <dsp:spPr>
        <a:xfrm>
          <a:off x="4788" y="125414"/>
          <a:ext cx="2726539" cy="17621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>
              <a:latin typeface="+mj-lt"/>
            </a:rPr>
            <a:t>Указ Президента РФ от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>
              <a:latin typeface="+mj-lt"/>
            </a:rPr>
            <a:t>7 мая 2018 г. №204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tabLst/>
          </a:pPr>
          <a:r>
            <a:rPr lang="ru-RU" sz="1600" kern="1200" dirty="0">
              <a:latin typeface="+mj-lt"/>
            </a:rPr>
            <a:t>«О национальных целях и стратегических задачах Развития российской федерации на период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>
              <a:latin typeface="+mj-lt"/>
            </a:rPr>
            <a:t>до 2024 года»</a:t>
          </a:r>
        </a:p>
      </dsp:txBody>
      <dsp:txXfrm>
        <a:off x="4788" y="125414"/>
        <a:ext cx="2726539" cy="1762176"/>
      </dsp:txXfrm>
    </dsp:sp>
    <dsp:sp modelId="{E0AB85CB-9682-4570-93F8-283DEF087763}">
      <dsp:nvSpPr>
        <dsp:cNvPr id="0" name=""/>
        <dsp:cNvSpPr/>
      </dsp:nvSpPr>
      <dsp:spPr>
        <a:xfrm>
          <a:off x="2109" y="1893344"/>
          <a:ext cx="2729217" cy="391191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/>
            <a:t>Глобальная конкурентоспособность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/>
            <a:t>Цифровая экономика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/>
            <a:t>Наставничество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/>
            <a:t>Обновление приборной базы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/>
            <a:t>Целостная система подготовки НПР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/>
            <a:t>Лаборатории мирового уровня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/>
            <a:t>Интеграция и кооперация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/>
            <a:t>Международное научно-технологическое сотрудничество</a:t>
          </a:r>
        </a:p>
      </dsp:txBody>
      <dsp:txXfrm>
        <a:off x="2109" y="1893344"/>
        <a:ext cx="2729217" cy="3911919"/>
      </dsp:txXfrm>
    </dsp:sp>
    <dsp:sp modelId="{7E1F7B43-928A-45C2-B542-2BCFFACFB1FC}">
      <dsp:nvSpPr>
        <dsp:cNvPr id="0" name=""/>
        <dsp:cNvSpPr/>
      </dsp:nvSpPr>
      <dsp:spPr>
        <a:xfrm>
          <a:off x="3086401" y="464816"/>
          <a:ext cx="2526679" cy="10106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+mj-lt"/>
            </a:rPr>
            <a:t>Стратегии развития вуза</a:t>
          </a:r>
        </a:p>
      </dsp:txBody>
      <dsp:txXfrm>
        <a:off x="3086401" y="464816"/>
        <a:ext cx="2526679" cy="1010671"/>
      </dsp:txXfrm>
    </dsp:sp>
    <dsp:sp modelId="{E03F2D78-D4DF-4FC3-8A0F-586A839C6367}">
      <dsp:nvSpPr>
        <dsp:cNvPr id="0" name=""/>
        <dsp:cNvSpPr/>
      </dsp:nvSpPr>
      <dsp:spPr>
        <a:xfrm>
          <a:off x="3086401" y="1475487"/>
          <a:ext cx="2526679" cy="38649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/>
            <a:t>Программа развития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/>
            <a:t>Ключевые проекты и программы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/>
            <a:t>Цифровое пространство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/>
            <a:t>Сетевые университеты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/>
            <a:t>Консорциумы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/>
            <a:t>Макрорегиональная политика</a:t>
          </a:r>
        </a:p>
      </dsp:txBody>
      <dsp:txXfrm>
        <a:off x="3086401" y="1475487"/>
        <a:ext cx="2526679" cy="3864960"/>
      </dsp:txXfrm>
    </dsp:sp>
    <dsp:sp modelId="{819050C9-D219-4C34-A15D-C09695CC1EB6}">
      <dsp:nvSpPr>
        <dsp:cNvPr id="0" name=""/>
        <dsp:cNvSpPr/>
      </dsp:nvSpPr>
      <dsp:spPr>
        <a:xfrm>
          <a:off x="5966815" y="464816"/>
          <a:ext cx="2526679" cy="10106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>
              <a:latin typeface="+mj-lt"/>
            </a:rPr>
            <a:t>Ключевые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>
              <a:latin typeface="+mj-lt"/>
            </a:rPr>
            <a:t>национальные проекты</a:t>
          </a:r>
        </a:p>
      </dsp:txBody>
      <dsp:txXfrm>
        <a:off x="5966815" y="464816"/>
        <a:ext cx="2526679" cy="1010671"/>
      </dsp:txXfrm>
    </dsp:sp>
    <dsp:sp modelId="{0F9E1A38-5DDC-40F6-B064-0E7B7D271081}">
      <dsp:nvSpPr>
        <dsp:cNvPr id="0" name=""/>
        <dsp:cNvSpPr/>
      </dsp:nvSpPr>
      <dsp:spPr>
        <a:xfrm>
          <a:off x="5966815" y="1475487"/>
          <a:ext cx="2526679" cy="38649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/>
            <a:t>Вузы как пространство инноваций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/>
            <a:t>Цифровая образовательная среда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/>
            <a:t>Экспорт образовательных услуг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/>
            <a:t>Глобальное образование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/>
            <a:t>Национальные технологическое инициативы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/>
            <a:t>Сетевое взаимодействие</a:t>
          </a:r>
        </a:p>
      </dsp:txBody>
      <dsp:txXfrm>
        <a:off x="5966815" y="1475487"/>
        <a:ext cx="2526679" cy="386496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85808B-D236-49ED-BE8A-A25DEFDAF597}">
      <dsp:nvSpPr>
        <dsp:cNvPr id="0" name=""/>
        <dsp:cNvSpPr/>
      </dsp:nvSpPr>
      <dsp:spPr>
        <a:xfrm>
          <a:off x="2617" y="1325169"/>
          <a:ext cx="2114522" cy="10338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sym typeface="Wingdings" panose="05000000000000000000" pitchFamily="2" charset="2"/>
            </a:rPr>
            <a:t></a:t>
          </a:r>
          <a:r>
            <a:rPr lang="ru-RU" sz="1800" kern="1200" dirty="0">
              <a:sym typeface="Symbol" panose="05050102010706020507" pitchFamily="18" charset="2"/>
            </a:rPr>
            <a:t> </a:t>
          </a:r>
          <a:r>
            <a:rPr lang="ru-RU" sz="1800" kern="1200" dirty="0"/>
            <a:t>Технологическое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sym typeface="Wingdings" panose="05000000000000000000" pitchFamily="2" charset="2"/>
            </a:rPr>
            <a:t></a:t>
          </a:r>
          <a:r>
            <a:rPr lang="ru-RU" sz="1800" kern="1200" dirty="0">
              <a:sym typeface="Symbol" panose="05050102010706020507" pitchFamily="18" charset="2"/>
            </a:rPr>
            <a:t> </a:t>
          </a:r>
          <a:r>
            <a:rPr lang="ru-RU" sz="1800" kern="1200" dirty="0"/>
            <a:t>Инновационное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sym typeface="Wingdings" panose="05000000000000000000" pitchFamily="2" charset="2"/>
            </a:rPr>
            <a:t></a:t>
          </a:r>
          <a:r>
            <a:rPr lang="ru-RU" sz="1800" kern="1200" dirty="0">
              <a:sym typeface="Symbol" panose="05050102010706020507" pitchFamily="18" charset="2"/>
            </a:rPr>
            <a:t> </a:t>
          </a:r>
          <a:r>
            <a:rPr lang="ru-RU" sz="1800" kern="1200" dirty="0"/>
            <a:t>Социальное</a:t>
          </a:r>
        </a:p>
      </dsp:txBody>
      <dsp:txXfrm>
        <a:off x="2617" y="1325169"/>
        <a:ext cx="2114522" cy="1033891"/>
      </dsp:txXfrm>
    </dsp:sp>
    <dsp:sp modelId="{F4B3AD9F-58F8-493E-A45C-7275DB1C07CB}">
      <dsp:nvSpPr>
        <dsp:cNvPr id="0" name=""/>
        <dsp:cNvSpPr/>
      </dsp:nvSpPr>
      <dsp:spPr>
        <a:xfrm>
          <a:off x="864098" y="864097"/>
          <a:ext cx="134589" cy="13458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717CA1-2F6A-4200-8614-4A6C16034EC6}">
      <dsp:nvSpPr>
        <dsp:cNvPr id="0" name=""/>
        <dsp:cNvSpPr/>
      </dsp:nvSpPr>
      <dsp:spPr>
        <a:xfrm>
          <a:off x="504057" y="936105"/>
          <a:ext cx="134589" cy="13458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B51479-8A00-411A-B2BD-2C65A65236C2}">
      <dsp:nvSpPr>
        <dsp:cNvPr id="0" name=""/>
        <dsp:cNvSpPr/>
      </dsp:nvSpPr>
      <dsp:spPr>
        <a:xfrm>
          <a:off x="648074" y="864096"/>
          <a:ext cx="211497" cy="21149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524EB9-C9FF-4F20-8149-6EF8425DE3C5}">
      <dsp:nvSpPr>
        <dsp:cNvPr id="0" name=""/>
        <dsp:cNvSpPr/>
      </dsp:nvSpPr>
      <dsp:spPr>
        <a:xfrm>
          <a:off x="432050" y="1035731"/>
          <a:ext cx="134589" cy="13458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4CB395-8A60-4985-A57F-795F60C5E5B1}">
      <dsp:nvSpPr>
        <dsp:cNvPr id="0" name=""/>
        <dsp:cNvSpPr/>
      </dsp:nvSpPr>
      <dsp:spPr>
        <a:xfrm>
          <a:off x="576066" y="936103"/>
          <a:ext cx="134589" cy="13458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284E45-65E1-495F-AB8D-C216EB1274F1}">
      <dsp:nvSpPr>
        <dsp:cNvPr id="0" name=""/>
        <dsp:cNvSpPr/>
      </dsp:nvSpPr>
      <dsp:spPr>
        <a:xfrm>
          <a:off x="1584177" y="1008111"/>
          <a:ext cx="134589" cy="13458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3CC60F-D45B-4F81-B6E1-BC14F8D8E342}">
      <dsp:nvSpPr>
        <dsp:cNvPr id="0" name=""/>
        <dsp:cNvSpPr/>
      </dsp:nvSpPr>
      <dsp:spPr>
        <a:xfrm>
          <a:off x="1296147" y="864095"/>
          <a:ext cx="211497" cy="21149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2B2980-9C56-4E9B-B166-0BB6579065D6}">
      <dsp:nvSpPr>
        <dsp:cNvPr id="0" name=""/>
        <dsp:cNvSpPr/>
      </dsp:nvSpPr>
      <dsp:spPr>
        <a:xfrm>
          <a:off x="1512171" y="936103"/>
          <a:ext cx="134589" cy="13458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7B3331-74A5-4BE5-B18C-2E0EA7832E5E}">
      <dsp:nvSpPr>
        <dsp:cNvPr id="0" name=""/>
        <dsp:cNvSpPr/>
      </dsp:nvSpPr>
      <dsp:spPr>
        <a:xfrm>
          <a:off x="1440161" y="936103"/>
          <a:ext cx="134589" cy="13458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0BC78A-49D4-4F2B-AE64-27BD50ED4984}">
      <dsp:nvSpPr>
        <dsp:cNvPr id="0" name=""/>
        <dsp:cNvSpPr/>
      </dsp:nvSpPr>
      <dsp:spPr>
        <a:xfrm>
          <a:off x="950058" y="720081"/>
          <a:ext cx="346087" cy="3460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905D20-276A-4503-85D8-382632CE3D29}">
      <dsp:nvSpPr>
        <dsp:cNvPr id="0" name=""/>
        <dsp:cNvSpPr/>
      </dsp:nvSpPr>
      <dsp:spPr>
        <a:xfrm>
          <a:off x="432050" y="2520281"/>
          <a:ext cx="134589" cy="13458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C61FCE-7C28-4B90-BC5B-5667733E2C77}">
      <dsp:nvSpPr>
        <dsp:cNvPr id="0" name=""/>
        <dsp:cNvSpPr/>
      </dsp:nvSpPr>
      <dsp:spPr>
        <a:xfrm>
          <a:off x="940634" y="2448273"/>
          <a:ext cx="211497" cy="21149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842FA7-F444-4619-B457-CCA1C91E5D87}">
      <dsp:nvSpPr>
        <dsp:cNvPr id="0" name=""/>
        <dsp:cNvSpPr/>
      </dsp:nvSpPr>
      <dsp:spPr>
        <a:xfrm>
          <a:off x="576066" y="2448272"/>
          <a:ext cx="307633" cy="3076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B348A9-8DB8-4328-990E-2948EF5607CA}">
      <dsp:nvSpPr>
        <dsp:cNvPr id="0" name=""/>
        <dsp:cNvSpPr/>
      </dsp:nvSpPr>
      <dsp:spPr>
        <a:xfrm>
          <a:off x="792089" y="2520281"/>
          <a:ext cx="134589" cy="13458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EB7472-2342-4A7E-BD11-7BDF8111EF0A}">
      <dsp:nvSpPr>
        <dsp:cNvPr id="0" name=""/>
        <dsp:cNvSpPr/>
      </dsp:nvSpPr>
      <dsp:spPr>
        <a:xfrm>
          <a:off x="940633" y="2592287"/>
          <a:ext cx="211497" cy="21149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C25FFD-38EA-4D4B-8965-62BDFAA1F0D5}">
      <dsp:nvSpPr>
        <dsp:cNvPr id="0" name=""/>
        <dsp:cNvSpPr/>
      </dsp:nvSpPr>
      <dsp:spPr>
        <a:xfrm>
          <a:off x="1161557" y="2520279"/>
          <a:ext cx="134589" cy="13458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6A213C-0D95-43F5-B120-350DB6D90E45}">
      <dsp:nvSpPr>
        <dsp:cNvPr id="0" name=""/>
        <dsp:cNvSpPr/>
      </dsp:nvSpPr>
      <dsp:spPr>
        <a:xfrm>
          <a:off x="1224139" y="2448272"/>
          <a:ext cx="307633" cy="3076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2E88F8-4450-4F68-8752-6B11BD3A7155}">
      <dsp:nvSpPr>
        <dsp:cNvPr id="0" name=""/>
        <dsp:cNvSpPr/>
      </dsp:nvSpPr>
      <dsp:spPr>
        <a:xfrm>
          <a:off x="1584178" y="2448271"/>
          <a:ext cx="211497" cy="21149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4EEAC8-0B03-467A-91E5-95404579CBFE}">
      <dsp:nvSpPr>
        <dsp:cNvPr id="0" name=""/>
        <dsp:cNvSpPr/>
      </dsp:nvSpPr>
      <dsp:spPr>
        <a:xfrm>
          <a:off x="2117140" y="1242685"/>
          <a:ext cx="621139" cy="1185822"/>
        </a:xfrm>
        <a:prstGeom prst="chevron">
          <a:avLst>
            <a:gd name="adj" fmla="val 6231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0AF044-587B-4B1C-ADC1-54F998AE45E0}">
      <dsp:nvSpPr>
        <dsp:cNvPr id="0" name=""/>
        <dsp:cNvSpPr/>
      </dsp:nvSpPr>
      <dsp:spPr>
        <a:xfrm>
          <a:off x="2625344" y="1242685"/>
          <a:ext cx="621139" cy="1185822"/>
        </a:xfrm>
        <a:prstGeom prst="chevron">
          <a:avLst>
            <a:gd name="adj" fmla="val 6231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A75619-D685-4B72-83E6-93E22F4BE7C2}">
      <dsp:nvSpPr>
        <dsp:cNvPr id="0" name=""/>
        <dsp:cNvSpPr/>
      </dsp:nvSpPr>
      <dsp:spPr>
        <a:xfrm>
          <a:off x="3314244" y="1144686"/>
          <a:ext cx="1439913" cy="14399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/>
            <a:t>Развитие региона</a:t>
          </a:r>
        </a:p>
      </dsp:txBody>
      <dsp:txXfrm>
        <a:off x="3314244" y="1144686"/>
        <a:ext cx="1439913" cy="143991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1B4C0D-86C5-4188-B598-4D1DF6DD8F9D}">
      <dsp:nvSpPr>
        <dsp:cNvPr id="0" name=""/>
        <dsp:cNvSpPr/>
      </dsp:nvSpPr>
      <dsp:spPr>
        <a:xfrm>
          <a:off x="2928" y="288031"/>
          <a:ext cx="1585758" cy="12787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Развитие инновационной экосистемы</a:t>
          </a:r>
        </a:p>
      </dsp:txBody>
      <dsp:txXfrm>
        <a:off x="2928" y="288031"/>
        <a:ext cx="1585758" cy="1278745"/>
      </dsp:txXfrm>
    </dsp:sp>
    <dsp:sp modelId="{CCBACF3A-2D04-47FF-AB89-A19DAA3B8CF2}">
      <dsp:nvSpPr>
        <dsp:cNvPr id="0" name=""/>
        <dsp:cNvSpPr/>
      </dsp:nvSpPr>
      <dsp:spPr>
        <a:xfrm>
          <a:off x="1747262" y="288031"/>
          <a:ext cx="1585758" cy="12787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Вовлечение активной молодёжи в бизнес-среду</a:t>
          </a:r>
        </a:p>
      </dsp:txBody>
      <dsp:txXfrm>
        <a:off x="1747262" y="288031"/>
        <a:ext cx="1585758" cy="1278745"/>
      </dsp:txXfrm>
    </dsp:sp>
    <dsp:sp modelId="{4318402B-1114-4234-A6F3-B21A92D45A27}">
      <dsp:nvSpPr>
        <dsp:cNvPr id="0" name=""/>
        <dsp:cNvSpPr/>
      </dsp:nvSpPr>
      <dsp:spPr>
        <a:xfrm>
          <a:off x="3491596" y="288031"/>
          <a:ext cx="1585758" cy="12787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Расширение связей внутри региональной инновационной системы</a:t>
          </a:r>
        </a:p>
      </dsp:txBody>
      <dsp:txXfrm>
        <a:off x="3491596" y="288031"/>
        <a:ext cx="1585758" cy="1278745"/>
      </dsp:txXfrm>
    </dsp:sp>
    <dsp:sp modelId="{F997B8E2-671E-4DA0-BE68-7F7585215B9C}">
      <dsp:nvSpPr>
        <dsp:cNvPr id="0" name=""/>
        <dsp:cNvSpPr/>
      </dsp:nvSpPr>
      <dsp:spPr>
        <a:xfrm>
          <a:off x="5235930" y="288031"/>
          <a:ext cx="1585758" cy="12787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Обеспечение трансфера технологий</a:t>
          </a:r>
        </a:p>
      </dsp:txBody>
      <dsp:txXfrm>
        <a:off x="5235930" y="288031"/>
        <a:ext cx="1585758" cy="1278745"/>
      </dsp:txXfrm>
    </dsp:sp>
    <dsp:sp modelId="{FC3E56F9-F4E0-491F-8717-A5606E8F09E9}">
      <dsp:nvSpPr>
        <dsp:cNvPr id="0" name=""/>
        <dsp:cNvSpPr/>
      </dsp:nvSpPr>
      <dsp:spPr>
        <a:xfrm>
          <a:off x="6980264" y="288031"/>
          <a:ext cx="1585758" cy="12787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Увеличение доли малых и средних предприятий</a:t>
          </a:r>
        </a:p>
      </dsp:txBody>
      <dsp:txXfrm>
        <a:off x="6980264" y="288031"/>
        <a:ext cx="1585758" cy="127874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0AFC31-2DB5-432C-8B5C-72157A06DDAC}">
      <dsp:nvSpPr>
        <dsp:cNvPr id="0" name=""/>
        <dsp:cNvSpPr/>
      </dsp:nvSpPr>
      <dsp:spPr>
        <a:xfrm>
          <a:off x="108" y="117304"/>
          <a:ext cx="1340617" cy="3343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/>
            <a:t>ИНСТРУМЕНТЫ</a:t>
          </a:r>
          <a:endParaRPr lang="ru-RU" sz="1000" kern="1200" dirty="0"/>
        </a:p>
      </dsp:txBody>
      <dsp:txXfrm>
        <a:off x="108" y="117304"/>
        <a:ext cx="1340617" cy="334323"/>
      </dsp:txXfrm>
    </dsp:sp>
    <dsp:sp modelId="{7A42FF30-FBDE-4660-B93F-4ED0F09390E1}">
      <dsp:nvSpPr>
        <dsp:cNvPr id="0" name=""/>
        <dsp:cNvSpPr/>
      </dsp:nvSpPr>
      <dsp:spPr>
        <a:xfrm>
          <a:off x="134169" y="451628"/>
          <a:ext cx="134061" cy="2507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0742"/>
              </a:lnTo>
              <a:lnTo>
                <a:pt x="134061" y="25074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585B7E-DA91-4CB4-9D02-FE2F9CBADA47}">
      <dsp:nvSpPr>
        <dsp:cNvPr id="0" name=""/>
        <dsp:cNvSpPr/>
      </dsp:nvSpPr>
      <dsp:spPr>
        <a:xfrm>
          <a:off x="268231" y="535209"/>
          <a:ext cx="1519375" cy="3343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/>
            <a:t>Кластеры</a:t>
          </a:r>
        </a:p>
      </dsp:txBody>
      <dsp:txXfrm>
        <a:off x="268231" y="535209"/>
        <a:ext cx="1519375" cy="334323"/>
      </dsp:txXfrm>
    </dsp:sp>
    <dsp:sp modelId="{CB8A888D-D8E9-4338-8584-691FB68FB3AD}">
      <dsp:nvSpPr>
        <dsp:cNvPr id="0" name=""/>
        <dsp:cNvSpPr/>
      </dsp:nvSpPr>
      <dsp:spPr>
        <a:xfrm>
          <a:off x="134169" y="451628"/>
          <a:ext cx="134061" cy="6686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8647"/>
              </a:lnTo>
              <a:lnTo>
                <a:pt x="134061" y="66864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37C5B2-E757-48D3-B033-677D73389D60}">
      <dsp:nvSpPr>
        <dsp:cNvPr id="0" name=""/>
        <dsp:cNvSpPr/>
      </dsp:nvSpPr>
      <dsp:spPr>
        <a:xfrm>
          <a:off x="268231" y="953113"/>
          <a:ext cx="1519375" cy="3343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/>
            <a:t>Олимпиады</a:t>
          </a:r>
        </a:p>
      </dsp:txBody>
      <dsp:txXfrm>
        <a:off x="268231" y="953113"/>
        <a:ext cx="1519375" cy="334323"/>
      </dsp:txXfrm>
    </dsp:sp>
    <dsp:sp modelId="{E5030AAF-11D0-46D0-9E17-FC53A85B0312}">
      <dsp:nvSpPr>
        <dsp:cNvPr id="0" name=""/>
        <dsp:cNvSpPr/>
      </dsp:nvSpPr>
      <dsp:spPr>
        <a:xfrm>
          <a:off x="134169" y="451628"/>
          <a:ext cx="134061" cy="10865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6551"/>
              </a:lnTo>
              <a:lnTo>
                <a:pt x="134061" y="108655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AFA6E0-D2F9-4798-B888-D2A5B59E415B}">
      <dsp:nvSpPr>
        <dsp:cNvPr id="0" name=""/>
        <dsp:cNvSpPr/>
      </dsp:nvSpPr>
      <dsp:spPr>
        <a:xfrm>
          <a:off x="268231" y="1371018"/>
          <a:ext cx="1519375" cy="3343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err="1"/>
            <a:t>Стартап</a:t>
          </a:r>
          <a:r>
            <a:rPr lang="ru-RU" sz="1100" kern="1200" dirty="0"/>
            <a:t>-акселераторы</a:t>
          </a:r>
        </a:p>
      </dsp:txBody>
      <dsp:txXfrm>
        <a:off x="268231" y="1371018"/>
        <a:ext cx="1519375" cy="334323"/>
      </dsp:txXfrm>
    </dsp:sp>
    <dsp:sp modelId="{0E8855A5-CAF4-43EC-83A5-A7BB2DB131F3}">
      <dsp:nvSpPr>
        <dsp:cNvPr id="0" name=""/>
        <dsp:cNvSpPr/>
      </dsp:nvSpPr>
      <dsp:spPr>
        <a:xfrm>
          <a:off x="134169" y="451628"/>
          <a:ext cx="134061" cy="15778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7812"/>
              </a:lnTo>
              <a:lnTo>
                <a:pt x="134061" y="157781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257F8E-ED13-4975-9288-794F041310AE}">
      <dsp:nvSpPr>
        <dsp:cNvPr id="0" name=""/>
        <dsp:cNvSpPr/>
      </dsp:nvSpPr>
      <dsp:spPr>
        <a:xfrm>
          <a:off x="268231" y="1788923"/>
          <a:ext cx="1519375" cy="4810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/>
            <a:t>Программы поддержки технологического предпринимательства</a:t>
          </a:r>
        </a:p>
      </dsp:txBody>
      <dsp:txXfrm>
        <a:off x="268231" y="1788923"/>
        <a:ext cx="1519375" cy="481034"/>
      </dsp:txXfrm>
    </dsp:sp>
    <dsp:sp modelId="{D443BF1C-339F-45F5-9854-58FD5F978A97}">
      <dsp:nvSpPr>
        <dsp:cNvPr id="0" name=""/>
        <dsp:cNvSpPr/>
      </dsp:nvSpPr>
      <dsp:spPr>
        <a:xfrm>
          <a:off x="134169" y="451628"/>
          <a:ext cx="134061" cy="20690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69072"/>
              </a:lnTo>
              <a:lnTo>
                <a:pt x="134061" y="206907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BFE923-9201-4AFD-9F96-71B736F628ED}">
      <dsp:nvSpPr>
        <dsp:cNvPr id="0" name=""/>
        <dsp:cNvSpPr/>
      </dsp:nvSpPr>
      <dsp:spPr>
        <a:xfrm>
          <a:off x="268231" y="2353538"/>
          <a:ext cx="1519375" cy="3343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/>
            <a:t>Акселерационные программы</a:t>
          </a:r>
        </a:p>
      </dsp:txBody>
      <dsp:txXfrm>
        <a:off x="268231" y="2353538"/>
        <a:ext cx="1519375" cy="334323"/>
      </dsp:txXfrm>
    </dsp:sp>
    <dsp:sp modelId="{456D7640-4011-4D71-855F-BE103D9B32C1}">
      <dsp:nvSpPr>
        <dsp:cNvPr id="0" name=""/>
        <dsp:cNvSpPr/>
      </dsp:nvSpPr>
      <dsp:spPr>
        <a:xfrm>
          <a:off x="134169" y="451628"/>
          <a:ext cx="134061" cy="24869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86976"/>
              </a:lnTo>
              <a:lnTo>
                <a:pt x="134061" y="248697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6894D2-F6F9-4219-A4C7-AD4A3D6035B9}">
      <dsp:nvSpPr>
        <dsp:cNvPr id="0" name=""/>
        <dsp:cNvSpPr/>
      </dsp:nvSpPr>
      <dsp:spPr>
        <a:xfrm>
          <a:off x="268231" y="2771443"/>
          <a:ext cx="1519375" cy="3343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/>
            <a:t>Индустриальное партнерство</a:t>
          </a:r>
        </a:p>
      </dsp:txBody>
      <dsp:txXfrm>
        <a:off x="268231" y="2771443"/>
        <a:ext cx="1519375" cy="334323"/>
      </dsp:txXfrm>
    </dsp:sp>
    <dsp:sp modelId="{456B60CC-5A08-4214-9A5F-8055F5076504}">
      <dsp:nvSpPr>
        <dsp:cNvPr id="0" name=""/>
        <dsp:cNvSpPr/>
      </dsp:nvSpPr>
      <dsp:spPr>
        <a:xfrm>
          <a:off x="134169" y="451628"/>
          <a:ext cx="134061" cy="29048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04881"/>
              </a:lnTo>
              <a:lnTo>
                <a:pt x="134061" y="29048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0B13ED-0A62-4BD7-ABC4-B6225718C759}">
      <dsp:nvSpPr>
        <dsp:cNvPr id="0" name=""/>
        <dsp:cNvSpPr/>
      </dsp:nvSpPr>
      <dsp:spPr>
        <a:xfrm>
          <a:off x="268231" y="3189348"/>
          <a:ext cx="1519375" cy="3343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/>
            <a:t>Сетевое взаимодействие</a:t>
          </a:r>
        </a:p>
      </dsp:txBody>
      <dsp:txXfrm>
        <a:off x="268231" y="3189348"/>
        <a:ext cx="1519375" cy="334323"/>
      </dsp:txXfrm>
    </dsp:sp>
    <dsp:sp modelId="{746AA617-F9B2-47FB-A4DB-A600ED31C332}">
      <dsp:nvSpPr>
        <dsp:cNvPr id="0" name=""/>
        <dsp:cNvSpPr/>
      </dsp:nvSpPr>
      <dsp:spPr>
        <a:xfrm>
          <a:off x="134169" y="451628"/>
          <a:ext cx="134061" cy="33227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2785"/>
              </a:lnTo>
              <a:lnTo>
                <a:pt x="134061" y="332278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3AF923-DC76-4AFB-877F-B1D15D4B7C4F}">
      <dsp:nvSpPr>
        <dsp:cNvPr id="0" name=""/>
        <dsp:cNvSpPr/>
      </dsp:nvSpPr>
      <dsp:spPr>
        <a:xfrm>
          <a:off x="268231" y="3607252"/>
          <a:ext cx="1519375" cy="3343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/>
            <a:t>Сетевая инфраструктура</a:t>
          </a:r>
        </a:p>
      </dsp:txBody>
      <dsp:txXfrm>
        <a:off x="268231" y="3607252"/>
        <a:ext cx="1519375" cy="33432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0AFC31-2DB5-432C-8B5C-72157A06DDAC}">
      <dsp:nvSpPr>
        <dsp:cNvPr id="0" name=""/>
        <dsp:cNvSpPr/>
      </dsp:nvSpPr>
      <dsp:spPr>
        <a:xfrm>
          <a:off x="52024" y="1426"/>
          <a:ext cx="1476017" cy="3801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/>
            <a:t>ЭФФЕКТЫ БУДУЩЕГО</a:t>
          </a:r>
          <a:endParaRPr lang="ru-RU" sz="1000" kern="1200" dirty="0"/>
        </a:p>
      </dsp:txBody>
      <dsp:txXfrm>
        <a:off x="52024" y="1426"/>
        <a:ext cx="1476017" cy="380128"/>
      </dsp:txXfrm>
    </dsp:sp>
    <dsp:sp modelId="{7A42FF30-FBDE-4660-B93F-4ED0F09390E1}">
      <dsp:nvSpPr>
        <dsp:cNvPr id="0" name=""/>
        <dsp:cNvSpPr/>
      </dsp:nvSpPr>
      <dsp:spPr>
        <a:xfrm>
          <a:off x="199625" y="381554"/>
          <a:ext cx="147601" cy="4272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7242"/>
              </a:lnTo>
              <a:lnTo>
                <a:pt x="147601" y="42724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585B7E-DA91-4CB4-9D02-FE2F9CBADA47}">
      <dsp:nvSpPr>
        <dsp:cNvPr id="0" name=""/>
        <dsp:cNvSpPr/>
      </dsp:nvSpPr>
      <dsp:spPr>
        <a:xfrm>
          <a:off x="347227" y="457934"/>
          <a:ext cx="1388463" cy="7017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/>
            <a:t>Исследователи, инженеры и предприниматели</a:t>
          </a:r>
        </a:p>
      </dsp:txBody>
      <dsp:txXfrm>
        <a:off x="347227" y="457934"/>
        <a:ext cx="1388463" cy="701725"/>
      </dsp:txXfrm>
    </dsp:sp>
    <dsp:sp modelId="{CB8A888D-D8E9-4338-8584-691FB68FB3AD}">
      <dsp:nvSpPr>
        <dsp:cNvPr id="0" name=""/>
        <dsp:cNvSpPr/>
      </dsp:nvSpPr>
      <dsp:spPr>
        <a:xfrm>
          <a:off x="199625" y="381554"/>
          <a:ext cx="147601" cy="10072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7242"/>
              </a:lnTo>
              <a:lnTo>
                <a:pt x="147601" y="100724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37C5B2-E757-48D3-B033-677D73389D60}">
      <dsp:nvSpPr>
        <dsp:cNvPr id="0" name=""/>
        <dsp:cNvSpPr/>
      </dsp:nvSpPr>
      <dsp:spPr>
        <a:xfrm>
          <a:off x="347227" y="1236039"/>
          <a:ext cx="1388463" cy="3055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/>
            <a:t>Высокотехнологичные производства</a:t>
          </a:r>
        </a:p>
      </dsp:txBody>
      <dsp:txXfrm>
        <a:off x="347227" y="1236039"/>
        <a:ext cx="1388463" cy="305517"/>
      </dsp:txXfrm>
    </dsp:sp>
    <dsp:sp modelId="{E5030AAF-11D0-46D0-9E17-FC53A85B0312}">
      <dsp:nvSpPr>
        <dsp:cNvPr id="0" name=""/>
        <dsp:cNvSpPr/>
      </dsp:nvSpPr>
      <dsp:spPr>
        <a:xfrm>
          <a:off x="199625" y="381554"/>
          <a:ext cx="147601" cy="13891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9140"/>
              </a:lnTo>
              <a:lnTo>
                <a:pt x="147601" y="138914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AFA6E0-D2F9-4798-B888-D2A5B59E415B}">
      <dsp:nvSpPr>
        <dsp:cNvPr id="0" name=""/>
        <dsp:cNvSpPr/>
      </dsp:nvSpPr>
      <dsp:spPr>
        <a:xfrm>
          <a:off x="347227" y="1617936"/>
          <a:ext cx="1388463" cy="3055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/>
            <a:t>Малые технологичные компании</a:t>
          </a:r>
        </a:p>
      </dsp:txBody>
      <dsp:txXfrm>
        <a:off x="347227" y="1617936"/>
        <a:ext cx="1388463" cy="305517"/>
      </dsp:txXfrm>
    </dsp:sp>
    <dsp:sp modelId="{0E8855A5-CAF4-43EC-83A5-A7BB2DB131F3}">
      <dsp:nvSpPr>
        <dsp:cNvPr id="0" name=""/>
        <dsp:cNvSpPr/>
      </dsp:nvSpPr>
      <dsp:spPr>
        <a:xfrm>
          <a:off x="199625" y="381554"/>
          <a:ext cx="147601" cy="19658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65823"/>
              </a:lnTo>
              <a:lnTo>
                <a:pt x="147601" y="196582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257F8E-ED13-4975-9288-794F041310AE}">
      <dsp:nvSpPr>
        <dsp:cNvPr id="0" name=""/>
        <dsp:cNvSpPr/>
      </dsp:nvSpPr>
      <dsp:spPr>
        <a:xfrm>
          <a:off x="347227" y="1999833"/>
          <a:ext cx="1388463" cy="6950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/>
            <a:t>Система переподготовки и воспроизводства кадров и компетенций</a:t>
          </a:r>
        </a:p>
      </dsp:txBody>
      <dsp:txXfrm>
        <a:off x="347227" y="1999833"/>
        <a:ext cx="1388463" cy="695089"/>
      </dsp:txXfrm>
    </dsp:sp>
    <dsp:sp modelId="{D443BF1C-339F-45F5-9854-58FD5F978A97}">
      <dsp:nvSpPr>
        <dsp:cNvPr id="0" name=""/>
        <dsp:cNvSpPr/>
      </dsp:nvSpPr>
      <dsp:spPr>
        <a:xfrm>
          <a:off x="199625" y="381554"/>
          <a:ext cx="147601" cy="27528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52842"/>
              </a:lnTo>
              <a:lnTo>
                <a:pt x="147601" y="275284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BFE923-9201-4AFD-9F96-71B736F628ED}">
      <dsp:nvSpPr>
        <dsp:cNvPr id="0" name=""/>
        <dsp:cNvSpPr/>
      </dsp:nvSpPr>
      <dsp:spPr>
        <a:xfrm>
          <a:off x="347227" y="2771302"/>
          <a:ext cx="1388463" cy="7261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err="1"/>
            <a:t>Цифровизация</a:t>
          </a:r>
          <a:r>
            <a:rPr lang="ru-RU" sz="1000" kern="1200" dirty="0"/>
            <a:t> образования и использование </a:t>
          </a:r>
          <a:r>
            <a:rPr lang="ru-RU" sz="1000" kern="1200" dirty="0" err="1"/>
            <a:t>онлайн</a:t>
          </a:r>
          <a:r>
            <a:rPr lang="ru-RU" sz="1000" kern="1200" dirty="0"/>
            <a:t> обучения</a:t>
          </a:r>
        </a:p>
      </dsp:txBody>
      <dsp:txXfrm>
        <a:off x="347227" y="2771302"/>
        <a:ext cx="1388463" cy="726191"/>
      </dsp:txXfrm>
    </dsp:sp>
    <dsp:sp modelId="{456D7640-4011-4D71-855F-BE103D9B32C1}">
      <dsp:nvSpPr>
        <dsp:cNvPr id="0" name=""/>
        <dsp:cNvSpPr/>
      </dsp:nvSpPr>
      <dsp:spPr>
        <a:xfrm>
          <a:off x="199625" y="381554"/>
          <a:ext cx="147601" cy="34872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87261"/>
              </a:lnTo>
              <a:lnTo>
                <a:pt x="147601" y="348726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6894D2-F6F9-4219-A4C7-AD4A3D6035B9}">
      <dsp:nvSpPr>
        <dsp:cNvPr id="0" name=""/>
        <dsp:cNvSpPr/>
      </dsp:nvSpPr>
      <dsp:spPr>
        <a:xfrm>
          <a:off x="347227" y="3573872"/>
          <a:ext cx="1388463" cy="5898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/>
            <a:t>Развитие сектора НКО и социального предпринимательства</a:t>
          </a:r>
        </a:p>
      </dsp:txBody>
      <dsp:txXfrm>
        <a:off x="347227" y="3573872"/>
        <a:ext cx="1388463" cy="58988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357675-2058-45E1-9B35-E515CB6079AA}">
      <dsp:nvSpPr>
        <dsp:cNvPr id="0" name=""/>
        <dsp:cNvSpPr/>
      </dsp:nvSpPr>
      <dsp:spPr>
        <a:xfrm>
          <a:off x="447564" y="768857"/>
          <a:ext cx="3637950" cy="4279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1FE09F-C5E6-4795-9C0A-61A79FE66FBD}">
      <dsp:nvSpPr>
        <dsp:cNvPr id="0" name=""/>
        <dsp:cNvSpPr/>
      </dsp:nvSpPr>
      <dsp:spPr>
        <a:xfrm>
          <a:off x="447564" y="929594"/>
          <a:ext cx="267256" cy="26725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257E23-99D6-45FB-BF27-E3B46AAA5A56}">
      <dsp:nvSpPr>
        <dsp:cNvPr id="0" name=""/>
        <dsp:cNvSpPr/>
      </dsp:nvSpPr>
      <dsp:spPr>
        <a:xfrm>
          <a:off x="447564" y="0"/>
          <a:ext cx="3637950" cy="7688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u="none" kern="1200" dirty="0">
              <a:solidFill>
                <a:schemeClr val="accent1"/>
              </a:solidFill>
              <a:effectLst/>
              <a:latin typeface="+mj-lt"/>
              <a:cs typeface="Arial" panose="020B0604020202020204" pitchFamily="34" charset="0"/>
            </a:rPr>
            <a:t>Внутренние механизмы</a:t>
          </a:r>
        </a:p>
      </dsp:txBody>
      <dsp:txXfrm>
        <a:off x="447564" y="0"/>
        <a:ext cx="3637950" cy="768857"/>
      </dsp:txXfrm>
    </dsp:sp>
    <dsp:sp modelId="{705669E2-4FF9-4FBB-9516-AB8A9BBFF22F}">
      <dsp:nvSpPr>
        <dsp:cNvPr id="0" name=""/>
        <dsp:cNvSpPr/>
      </dsp:nvSpPr>
      <dsp:spPr>
        <a:xfrm>
          <a:off x="447564" y="1552562"/>
          <a:ext cx="267250" cy="26725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3C4FDF-FF40-4F2A-9AF4-83ABF7163BC8}">
      <dsp:nvSpPr>
        <dsp:cNvPr id="0" name=""/>
        <dsp:cNvSpPr/>
      </dsp:nvSpPr>
      <dsp:spPr>
        <a:xfrm>
          <a:off x="702221" y="1374707"/>
          <a:ext cx="3383293" cy="6229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u="none" kern="1200" dirty="0">
              <a:solidFill>
                <a:schemeClr val="tx1"/>
              </a:solidFill>
              <a:effectLst/>
              <a:latin typeface="+mn-lt"/>
              <a:ea typeface="+mn-ea"/>
              <a:cs typeface="Arial" panose="020B0604020202020204" pitchFamily="34" charset="0"/>
            </a:rPr>
            <a:t>Творческая мотивация преподавателей и научных работников</a:t>
          </a:r>
          <a:endParaRPr lang="ru-RU" sz="1600" kern="1200" dirty="0"/>
        </a:p>
      </dsp:txBody>
      <dsp:txXfrm>
        <a:off x="702221" y="1374707"/>
        <a:ext cx="3383293" cy="622961"/>
      </dsp:txXfrm>
    </dsp:sp>
    <dsp:sp modelId="{680DEC37-5C80-4369-9A04-0A3EE4886547}">
      <dsp:nvSpPr>
        <dsp:cNvPr id="0" name=""/>
        <dsp:cNvSpPr/>
      </dsp:nvSpPr>
      <dsp:spPr>
        <a:xfrm>
          <a:off x="447564" y="2175523"/>
          <a:ext cx="267250" cy="26725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2597A1-CF6E-4CC5-9951-C7720287B0FC}">
      <dsp:nvSpPr>
        <dsp:cNvPr id="0" name=""/>
        <dsp:cNvSpPr/>
      </dsp:nvSpPr>
      <dsp:spPr>
        <a:xfrm>
          <a:off x="702221" y="1997668"/>
          <a:ext cx="3383293" cy="6229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Стимулирование поиска новаций</a:t>
          </a:r>
        </a:p>
      </dsp:txBody>
      <dsp:txXfrm>
        <a:off x="702221" y="1997668"/>
        <a:ext cx="3383293" cy="622961"/>
      </dsp:txXfrm>
    </dsp:sp>
    <dsp:sp modelId="{4F07756A-05BE-4608-A362-9A6E8303C0E0}">
      <dsp:nvSpPr>
        <dsp:cNvPr id="0" name=""/>
        <dsp:cNvSpPr/>
      </dsp:nvSpPr>
      <dsp:spPr>
        <a:xfrm>
          <a:off x="447564" y="2901103"/>
          <a:ext cx="267250" cy="26725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840C8D-8461-4A81-9CCC-467257B1DBB6}">
      <dsp:nvSpPr>
        <dsp:cNvPr id="0" name=""/>
        <dsp:cNvSpPr/>
      </dsp:nvSpPr>
      <dsp:spPr>
        <a:xfrm>
          <a:off x="702221" y="2664299"/>
          <a:ext cx="3383293" cy="6456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u="none" kern="1200" dirty="0">
              <a:solidFill>
                <a:schemeClr val="tx1"/>
              </a:solidFill>
              <a:effectLst/>
              <a:latin typeface="+mn-lt"/>
              <a:ea typeface="+mn-ea"/>
              <a:cs typeface="Arial" panose="020B0604020202020204" pitchFamily="34" charset="0"/>
            </a:rPr>
            <a:t>Обеспечение эффективности партнерства университетов с предприятиями и организациями региона</a:t>
          </a:r>
          <a:endParaRPr lang="ru-RU" sz="1600" kern="1200" dirty="0"/>
        </a:p>
      </dsp:txBody>
      <dsp:txXfrm>
        <a:off x="702221" y="2664299"/>
        <a:ext cx="3383293" cy="645618"/>
      </dsp:txXfrm>
    </dsp:sp>
    <dsp:sp modelId="{C8F0FEE4-4554-4E16-AB1A-FEEC790D31B9}">
      <dsp:nvSpPr>
        <dsp:cNvPr id="0" name=""/>
        <dsp:cNvSpPr/>
      </dsp:nvSpPr>
      <dsp:spPr>
        <a:xfrm>
          <a:off x="447564" y="3765199"/>
          <a:ext cx="267250" cy="26725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0007F5-AF93-4E15-A02F-5AB0D609155B}">
      <dsp:nvSpPr>
        <dsp:cNvPr id="0" name=""/>
        <dsp:cNvSpPr/>
      </dsp:nvSpPr>
      <dsp:spPr>
        <a:xfrm>
          <a:off x="702221" y="3528390"/>
          <a:ext cx="3383293" cy="6229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u="none" kern="1200" dirty="0">
              <a:solidFill>
                <a:schemeClr val="tx1"/>
              </a:solidFill>
              <a:effectLst/>
              <a:latin typeface="+mn-lt"/>
              <a:ea typeface="+mn-ea"/>
              <a:cs typeface="Arial" panose="020B0604020202020204" pitchFamily="34" charset="0"/>
            </a:rPr>
            <a:t>Повышение эффективности работы стратегического управленческого ядра вуза </a:t>
          </a:r>
          <a:endParaRPr lang="ru-RU" sz="1600" kern="1200" dirty="0"/>
        </a:p>
      </dsp:txBody>
      <dsp:txXfrm>
        <a:off x="702221" y="3528390"/>
        <a:ext cx="3383293" cy="622961"/>
      </dsp:txXfrm>
    </dsp:sp>
    <dsp:sp modelId="{C68EDFB6-EC51-4120-B333-BCC16649E0D2}">
      <dsp:nvSpPr>
        <dsp:cNvPr id="0" name=""/>
        <dsp:cNvSpPr/>
      </dsp:nvSpPr>
      <dsp:spPr>
        <a:xfrm>
          <a:off x="447564" y="4341261"/>
          <a:ext cx="267250" cy="26725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DE1DF2-231C-49EC-8038-B7B3100F3A70}">
      <dsp:nvSpPr>
        <dsp:cNvPr id="0" name=""/>
        <dsp:cNvSpPr/>
      </dsp:nvSpPr>
      <dsp:spPr>
        <a:xfrm>
          <a:off x="702221" y="4129566"/>
          <a:ext cx="3383293" cy="6229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u="none" kern="1200" dirty="0">
              <a:solidFill>
                <a:schemeClr val="tx1"/>
              </a:solidFill>
              <a:effectLst/>
              <a:latin typeface="+mn-lt"/>
              <a:ea typeface="+mn-ea"/>
              <a:cs typeface="Arial" panose="020B0604020202020204" pitchFamily="34" charset="0"/>
            </a:rPr>
            <a:t>Укрепление финансовой базы</a:t>
          </a:r>
          <a:endParaRPr lang="ru-RU" sz="1600" kern="1200" dirty="0"/>
        </a:p>
      </dsp:txBody>
      <dsp:txXfrm>
        <a:off x="702221" y="4129566"/>
        <a:ext cx="3383293" cy="622961"/>
      </dsp:txXfrm>
    </dsp:sp>
    <dsp:sp modelId="{C4196095-03C3-4C31-AFE5-D75395ECC729}">
      <dsp:nvSpPr>
        <dsp:cNvPr id="0" name=""/>
        <dsp:cNvSpPr/>
      </dsp:nvSpPr>
      <dsp:spPr>
        <a:xfrm>
          <a:off x="447564" y="4773309"/>
          <a:ext cx="267250" cy="26725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C91B18-CCE7-4BE7-9AA3-47829349E416}">
      <dsp:nvSpPr>
        <dsp:cNvPr id="0" name=""/>
        <dsp:cNvSpPr/>
      </dsp:nvSpPr>
      <dsp:spPr>
        <a:xfrm>
          <a:off x="702221" y="4608511"/>
          <a:ext cx="3383293" cy="6229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u="none" kern="1200" dirty="0">
              <a:solidFill>
                <a:schemeClr val="tx1"/>
              </a:solidFill>
              <a:effectLst/>
              <a:latin typeface="+mn-lt"/>
              <a:ea typeface="+mn-ea"/>
              <a:cs typeface="Arial" panose="020B0604020202020204" pitchFamily="34" charset="0"/>
            </a:rPr>
            <a:t>Менеджмент качества образования и научных исследований</a:t>
          </a:r>
          <a:endParaRPr lang="ru-RU" sz="1600" kern="1200" dirty="0"/>
        </a:p>
      </dsp:txBody>
      <dsp:txXfrm>
        <a:off x="702221" y="4608511"/>
        <a:ext cx="3383293" cy="622961"/>
      </dsp:txXfrm>
    </dsp:sp>
    <dsp:sp modelId="{8D44D30E-6D4E-42D6-AAE6-D173F1265B37}">
      <dsp:nvSpPr>
        <dsp:cNvPr id="0" name=""/>
        <dsp:cNvSpPr/>
      </dsp:nvSpPr>
      <dsp:spPr>
        <a:xfrm>
          <a:off x="447564" y="5312987"/>
          <a:ext cx="267250" cy="26725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A469E2-B07B-4C05-BE02-6DF04EF16FE7}">
      <dsp:nvSpPr>
        <dsp:cNvPr id="0" name=""/>
        <dsp:cNvSpPr/>
      </dsp:nvSpPr>
      <dsp:spPr>
        <a:xfrm>
          <a:off x="702221" y="5135132"/>
          <a:ext cx="3383293" cy="6229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u="none" kern="1200" dirty="0">
              <a:solidFill>
                <a:schemeClr val="tx1"/>
              </a:solidFill>
              <a:effectLst/>
              <a:latin typeface="+mn-lt"/>
              <a:ea typeface="+mn-ea"/>
              <a:cs typeface="Arial" panose="020B0604020202020204" pitchFamily="34" charset="0"/>
            </a:rPr>
            <a:t>Развитие корпоративной идеологии педагогов и студентов</a:t>
          </a:r>
          <a:endParaRPr lang="ru-RU" sz="1600" kern="1200" dirty="0"/>
        </a:p>
      </dsp:txBody>
      <dsp:txXfrm>
        <a:off x="702221" y="5135132"/>
        <a:ext cx="3383293" cy="622961"/>
      </dsp:txXfrm>
    </dsp:sp>
    <dsp:sp modelId="{E69AB891-3215-4C9C-A6BD-0450DACA4A56}">
      <dsp:nvSpPr>
        <dsp:cNvPr id="0" name=""/>
        <dsp:cNvSpPr/>
      </dsp:nvSpPr>
      <dsp:spPr>
        <a:xfrm>
          <a:off x="4267412" y="768857"/>
          <a:ext cx="3637950" cy="4279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282120-2546-4B5F-9A2B-1304B1D6A256}">
      <dsp:nvSpPr>
        <dsp:cNvPr id="0" name=""/>
        <dsp:cNvSpPr/>
      </dsp:nvSpPr>
      <dsp:spPr>
        <a:xfrm>
          <a:off x="4267412" y="929594"/>
          <a:ext cx="267256" cy="26725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718B7D-585D-4322-B929-BC26029DB32A}">
      <dsp:nvSpPr>
        <dsp:cNvPr id="0" name=""/>
        <dsp:cNvSpPr/>
      </dsp:nvSpPr>
      <dsp:spPr>
        <a:xfrm>
          <a:off x="4267412" y="0"/>
          <a:ext cx="3637950" cy="7688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u="none" kern="1200" dirty="0">
              <a:solidFill>
                <a:schemeClr val="accent1"/>
              </a:solidFill>
              <a:effectLst/>
              <a:latin typeface="+mj-lt"/>
              <a:ea typeface="+mn-ea"/>
              <a:cs typeface="Arial" panose="020B0604020202020204" pitchFamily="34" charset="0"/>
            </a:rPr>
            <a:t>Внешние механизмы</a:t>
          </a:r>
        </a:p>
      </dsp:txBody>
      <dsp:txXfrm>
        <a:off x="4267412" y="0"/>
        <a:ext cx="3637950" cy="768857"/>
      </dsp:txXfrm>
    </dsp:sp>
    <dsp:sp modelId="{0CAF05CB-CC18-4DC6-9E60-B3F2C5673469}">
      <dsp:nvSpPr>
        <dsp:cNvPr id="0" name=""/>
        <dsp:cNvSpPr/>
      </dsp:nvSpPr>
      <dsp:spPr>
        <a:xfrm>
          <a:off x="4267412" y="1676967"/>
          <a:ext cx="267250" cy="26725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0BB948-F07A-4511-9C03-C30680F95FE5}">
      <dsp:nvSpPr>
        <dsp:cNvPr id="0" name=""/>
        <dsp:cNvSpPr/>
      </dsp:nvSpPr>
      <dsp:spPr>
        <a:xfrm>
          <a:off x="4522069" y="1465273"/>
          <a:ext cx="3383293" cy="6229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u="none" kern="1200" dirty="0">
              <a:solidFill>
                <a:schemeClr val="tx1"/>
              </a:solidFill>
              <a:effectLst/>
              <a:latin typeface="+mn-lt"/>
              <a:ea typeface="+mn-ea"/>
              <a:cs typeface="Arial" panose="020B0604020202020204" pitchFamily="34" charset="0"/>
            </a:rPr>
            <a:t>Государственное задание на научно-исследовательские работы и опытно-конструкторские разработки </a:t>
          </a:r>
          <a:endParaRPr lang="ru-RU" sz="1600" kern="1200" dirty="0"/>
        </a:p>
      </dsp:txBody>
      <dsp:txXfrm>
        <a:off x="4522069" y="1465273"/>
        <a:ext cx="3383293" cy="622961"/>
      </dsp:txXfrm>
    </dsp:sp>
    <dsp:sp modelId="{CDEC0D6C-3C09-4E50-A211-30AEA5826118}">
      <dsp:nvSpPr>
        <dsp:cNvPr id="0" name=""/>
        <dsp:cNvSpPr/>
      </dsp:nvSpPr>
      <dsp:spPr>
        <a:xfrm>
          <a:off x="4267412" y="2469055"/>
          <a:ext cx="267250" cy="26725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5544D8-B1EC-42DF-BB8C-4585CC6CFB57}">
      <dsp:nvSpPr>
        <dsp:cNvPr id="0" name=""/>
        <dsp:cNvSpPr/>
      </dsp:nvSpPr>
      <dsp:spPr>
        <a:xfrm>
          <a:off x="4522069" y="2257362"/>
          <a:ext cx="3383293" cy="6229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u="none" kern="1200" dirty="0">
              <a:solidFill>
                <a:schemeClr val="tx1"/>
              </a:solidFill>
              <a:effectLst/>
              <a:latin typeface="+mn-lt"/>
              <a:ea typeface="+mn-ea"/>
              <a:cs typeface="Arial" panose="020B0604020202020204" pitchFamily="34" charset="0"/>
            </a:rPr>
            <a:t>Гранты научных фондов (РФФИ, РНФ) </a:t>
          </a:r>
          <a:endParaRPr lang="ru-RU" sz="1600" kern="1200" dirty="0"/>
        </a:p>
      </dsp:txBody>
      <dsp:txXfrm>
        <a:off x="4522069" y="2257362"/>
        <a:ext cx="3383293" cy="622961"/>
      </dsp:txXfrm>
    </dsp:sp>
    <dsp:sp modelId="{B8A7161B-FB15-46F4-AA64-F4307F6EDC0E}">
      <dsp:nvSpPr>
        <dsp:cNvPr id="0" name=""/>
        <dsp:cNvSpPr/>
      </dsp:nvSpPr>
      <dsp:spPr>
        <a:xfrm>
          <a:off x="4267412" y="3117125"/>
          <a:ext cx="267250" cy="26725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96A5C3-9D29-4421-950F-DB8441B81B4C}">
      <dsp:nvSpPr>
        <dsp:cNvPr id="0" name=""/>
        <dsp:cNvSpPr/>
      </dsp:nvSpPr>
      <dsp:spPr>
        <a:xfrm>
          <a:off x="4522069" y="2905429"/>
          <a:ext cx="3383293" cy="6229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u="none" kern="1200" dirty="0">
              <a:solidFill>
                <a:schemeClr val="tx1"/>
              </a:solidFill>
              <a:effectLst/>
              <a:latin typeface="+mn-lt"/>
              <a:ea typeface="+mn-ea"/>
              <a:cs typeface="Arial" panose="020B0604020202020204" pitchFamily="34" charset="0"/>
            </a:rPr>
            <a:t>Госзаказ на НИОКР в рамках госпрограмм и отраслевых федеральных программ </a:t>
          </a:r>
          <a:endParaRPr lang="ru-RU" sz="1600" kern="1200" dirty="0"/>
        </a:p>
      </dsp:txBody>
      <dsp:txXfrm>
        <a:off x="4522069" y="2905429"/>
        <a:ext cx="3383293" cy="62296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357675-2058-45E1-9B35-E515CB6079AA}">
      <dsp:nvSpPr>
        <dsp:cNvPr id="0" name=""/>
        <dsp:cNvSpPr/>
      </dsp:nvSpPr>
      <dsp:spPr>
        <a:xfrm>
          <a:off x="2577" y="919998"/>
          <a:ext cx="4353091" cy="5121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1FE09F-C5E6-4795-9C0A-61A79FE66FBD}">
      <dsp:nvSpPr>
        <dsp:cNvPr id="0" name=""/>
        <dsp:cNvSpPr/>
      </dsp:nvSpPr>
      <dsp:spPr>
        <a:xfrm>
          <a:off x="2577" y="1112332"/>
          <a:ext cx="319793" cy="31979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257E23-99D6-45FB-BF27-E3B46AAA5A56}">
      <dsp:nvSpPr>
        <dsp:cNvPr id="0" name=""/>
        <dsp:cNvSpPr/>
      </dsp:nvSpPr>
      <dsp:spPr>
        <a:xfrm>
          <a:off x="2577" y="0"/>
          <a:ext cx="4353091" cy="9199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u="none" kern="1200" dirty="0">
              <a:solidFill>
                <a:srgbClr val="FF0000"/>
              </a:solidFill>
              <a:effectLst/>
              <a:latin typeface="+mj-lt"/>
              <a:cs typeface="Arial" panose="020B0604020202020204" pitchFamily="34" charset="0"/>
            </a:rPr>
            <a:t>Проблемы</a:t>
          </a:r>
          <a:endParaRPr lang="ru-RU" sz="2400" kern="1200" dirty="0">
            <a:solidFill>
              <a:srgbClr val="FF0000"/>
            </a:solidFill>
          </a:endParaRPr>
        </a:p>
      </dsp:txBody>
      <dsp:txXfrm>
        <a:off x="2577" y="0"/>
        <a:ext cx="4353091" cy="919998"/>
      </dsp:txXfrm>
    </dsp:sp>
    <dsp:sp modelId="{334025B5-F653-4152-8CC7-9EC28AAEE09E}">
      <dsp:nvSpPr>
        <dsp:cNvPr id="0" name=""/>
        <dsp:cNvSpPr/>
      </dsp:nvSpPr>
      <dsp:spPr>
        <a:xfrm>
          <a:off x="2577" y="2338346"/>
          <a:ext cx="319785" cy="31978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83806F-C127-4969-B248-E6DF666CA8F6}">
      <dsp:nvSpPr>
        <dsp:cNvPr id="0" name=""/>
        <dsp:cNvSpPr/>
      </dsp:nvSpPr>
      <dsp:spPr>
        <a:xfrm>
          <a:off x="307293" y="1644944"/>
          <a:ext cx="4048375" cy="17065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u="none" kern="1200" dirty="0">
              <a:solidFill>
                <a:schemeClr val="tx1"/>
              </a:solidFill>
              <a:effectLst/>
              <a:latin typeface="+mn-lt"/>
              <a:ea typeface="+mn-ea"/>
              <a:cs typeface="Arial" panose="020B0604020202020204" pitchFamily="34" charset="0"/>
            </a:rPr>
            <a:t>Низкий уровень инноваций и технологий, используемых в медицине и при разработке и производстве лекарств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0" kern="1200" dirty="0"/>
        </a:p>
      </dsp:txBody>
      <dsp:txXfrm>
        <a:off x="307293" y="1644944"/>
        <a:ext cx="4048375" cy="1706591"/>
      </dsp:txXfrm>
    </dsp:sp>
    <dsp:sp modelId="{45A791EB-409F-4A7F-AF96-800CEF0C27C1}">
      <dsp:nvSpPr>
        <dsp:cNvPr id="0" name=""/>
        <dsp:cNvSpPr/>
      </dsp:nvSpPr>
      <dsp:spPr>
        <a:xfrm>
          <a:off x="2577" y="4332063"/>
          <a:ext cx="319785" cy="31978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0B9AE8-C7EA-4BCD-86A3-AB5FF6F3C7C1}">
      <dsp:nvSpPr>
        <dsp:cNvPr id="0" name=""/>
        <dsp:cNvSpPr/>
      </dsp:nvSpPr>
      <dsp:spPr>
        <a:xfrm>
          <a:off x="307293" y="3351535"/>
          <a:ext cx="4048375" cy="22808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u="none" kern="1200" dirty="0">
              <a:solidFill>
                <a:schemeClr val="tx1"/>
              </a:solidFill>
              <a:effectLst/>
              <a:latin typeface="+mn-lt"/>
              <a:ea typeface="+mn-ea"/>
              <a:cs typeface="Arial" panose="020B0604020202020204" pitchFamily="34" charset="0"/>
            </a:rPr>
            <a:t>Отсутствие в России крупных фармацевтических компаний, способных осуществлять разработку новых лекарственных препаратов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307293" y="3351535"/>
        <a:ext cx="4048375" cy="2280841"/>
      </dsp:txXfrm>
    </dsp:sp>
    <dsp:sp modelId="{E69AB891-3215-4C9C-A6BD-0450DACA4A56}">
      <dsp:nvSpPr>
        <dsp:cNvPr id="0" name=""/>
        <dsp:cNvSpPr/>
      </dsp:nvSpPr>
      <dsp:spPr>
        <a:xfrm>
          <a:off x="4573323" y="919998"/>
          <a:ext cx="4353091" cy="5121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282120-2546-4B5F-9A2B-1304B1D6A256}">
      <dsp:nvSpPr>
        <dsp:cNvPr id="0" name=""/>
        <dsp:cNvSpPr/>
      </dsp:nvSpPr>
      <dsp:spPr>
        <a:xfrm>
          <a:off x="4573323" y="1112332"/>
          <a:ext cx="319793" cy="31979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718B7D-585D-4322-B929-BC26029DB32A}">
      <dsp:nvSpPr>
        <dsp:cNvPr id="0" name=""/>
        <dsp:cNvSpPr/>
      </dsp:nvSpPr>
      <dsp:spPr>
        <a:xfrm>
          <a:off x="4573323" y="0"/>
          <a:ext cx="4353091" cy="9199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u="none" kern="1200" dirty="0">
              <a:solidFill>
                <a:srgbClr val="00B050"/>
              </a:solidFill>
              <a:effectLst/>
              <a:latin typeface="+mj-lt"/>
              <a:ea typeface="+mn-ea"/>
              <a:cs typeface="Arial" panose="020B0604020202020204" pitchFamily="34" charset="0"/>
            </a:rPr>
            <a:t>Решения</a:t>
          </a:r>
          <a:endParaRPr lang="ru-RU" sz="2400" kern="1200" dirty="0">
            <a:solidFill>
              <a:srgbClr val="00B050"/>
            </a:solidFill>
          </a:endParaRPr>
        </a:p>
      </dsp:txBody>
      <dsp:txXfrm>
        <a:off x="4573323" y="0"/>
        <a:ext cx="4353091" cy="919998"/>
      </dsp:txXfrm>
    </dsp:sp>
    <dsp:sp modelId="{0CAF05CB-CC18-4DC6-9E60-B3F2C5673469}">
      <dsp:nvSpPr>
        <dsp:cNvPr id="0" name=""/>
        <dsp:cNvSpPr/>
      </dsp:nvSpPr>
      <dsp:spPr>
        <a:xfrm>
          <a:off x="4608512" y="2360388"/>
          <a:ext cx="319785" cy="31978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0BB948-F07A-4511-9C03-C30680F95FE5}">
      <dsp:nvSpPr>
        <dsp:cNvPr id="0" name=""/>
        <dsp:cNvSpPr/>
      </dsp:nvSpPr>
      <dsp:spPr>
        <a:xfrm>
          <a:off x="4880616" y="1761222"/>
          <a:ext cx="4048375" cy="15181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u="none" kern="1200" dirty="0">
              <a:solidFill>
                <a:schemeClr val="tx1"/>
              </a:solidFill>
              <a:effectLst/>
              <a:latin typeface="+mn-lt"/>
              <a:ea typeface="+mn-ea"/>
              <a:cs typeface="Arial" panose="020B0604020202020204" pitchFamily="34" charset="0"/>
            </a:rPr>
            <a:t>Развитие трансляционной и доказательной медицины, выявление препятствия к внедрению </a:t>
          </a:r>
          <a:r>
            <a:rPr lang="ru-RU" sz="1600" b="0" u="none" kern="1200" dirty="0">
              <a:solidFill>
                <a:schemeClr val="tx1"/>
              </a:solidFill>
              <a:effectLst/>
              <a:latin typeface="+mn-lt"/>
              <a:ea typeface="+mn-ea"/>
              <a:cs typeface="Arial" panose="020B0604020202020204" pitchFamily="34" charset="0"/>
            </a:rPr>
            <a:t>инноваций и технологий</a:t>
          </a:r>
          <a:endParaRPr lang="ru-RU" sz="1600" u="none" kern="1200" dirty="0">
            <a:solidFill>
              <a:schemeClr val="tx1"/>
            </a:solidFill>
            <a:effectLst/>
            <a:latin typeface="+mn-lt"/>
            <a:ea typeface="+mn-ea"/>
            <a:cs typeface="Arial" panose="020B0604020202020204" pitchFamily="34" charset="0"/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u="none" kern="1200" dirty="0">
            <a:solidFill>
              <a:schemeClr val="tx1"/>
            </a:solidFill>
            <a:effectLst/>
            <a:latin typeface="+mn-lt"/>
            <a:ea typeface="+mn-ea"/>
            <a:cs typeface="Arial" panose="020B0604020202020204" pitchFamily="34" charset="0"/>
          </a:endParaRPr>
        </a:p>
      </dsp:txBody>
      <dsp:txXfrm>
        <a:off x="4880616" y="1761222"/>
        <a:ext cx="4048375" cy="1518118"/>
      </dsp:txXfrm>
    </dsp:sp>
    <dsp:sp modelId="{CDEC0D6C-3C09-4E50-A211-30AEA5826118}">
      <dsp:nvSpPr>
        <dsp:cNvPr id="0" name=""/>
        <dsp:cNvSpPr/>
      </dsp:nvSpPr>
      <dsp:spPr>
        <a:xfrm>
          <a:off x="4573323" y="4092417"/>
          <a:ext cx="319785" cy="31978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5544D8-B1EC-42DF-BB8C-4585CC6CFB57}">
      <dsp:nvSpPr>
        <dsp:cNvPr id="0" name=""/>
        <dsp:cNvSpPr/>
      </dsp:nvSpPr>
      <dsp:spPr>
        <a:xfrm>
          <a:off x="4878039" y="3163063"/>
          <a:ext cx="4048375" cy="21784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u="none" kern="1200" dirty="0">
              <a:solidFill>
                <a:schemeClr val="tx1"/>
              </a:solidFill>
              <a:effectLst/>
              <a:latin typeface="+mn-lt"/>
              <a:ea typeface="+mn-ea"/>
              <a:cs typeface="Arial" panose="020B0604020202020204" pitchFamily="34" charset="0"/>
            </a:rPr>
            <a:t>Формирование научно-образовательно-производственных кластеров, объединяющих научно-исследовательские лаборатории; факультеты и кафедры ведущих медицинских вузов региона и производственно-технологическую базу предприятий</a:t>
          </a:r>
        </a:p>
        <a:p>
          <a:pPr lvl="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1600" kern="1200" dirty="0"/>
        </a:p>
      </dsp:txBody>
      <dsp:txXfrm>
        <a:off x="4878039" y="3163063"/>
        <a:ext cx="4048375" cy="21784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Process7#1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443E78-D948-460D-B5FA-F151BA4B0633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BD3454-7076-4EEB-BBBD-A89F3E4B11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4323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B0D594-F035-4443-8021-82DCE12361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E061383-36D6-4D12-BF0E-076348A367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23EC204-E094-4F91-9C19-DC5F728AA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1770BC8-FE0D-45B3-9DAD-E63396C72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F5F4219-2C6A-4AFA-BB39-EBBED7738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94758B-EE31-4530-9EDA-34C466D3B02D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1948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5C22F9-9658-4143-8A25-62F6EDD43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088815F-B5A8-4EBD-81D0-E022B18A55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C5B7D69-E129-44BC-ACC6-19A916010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3AC0256-256F-4694-B5E0-61F43B94D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5FBB7A8-6A93-4995-A84E-E6C0FBF32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0D95A3-61E7-4AFF-A7AB-E0423E000C70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505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3F01E7B-6035-41F8-B96B-CD9608B232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6042435-426A-46CB-BD5F-3E9712C4E9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058C388-CA1E-44B0-BFEF-8A77C3761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95D4644-5601-4D38-B328-5F0B5656D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0C73890-AC89-4E3E-A471-EDDC9E065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F12CE2-A50D-4DC4-B0E6-07EDBD720674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4364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9BBC08-8066-4AB9-ABD4-534A81BE1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BC9D761-0CF4-4E73-954F-DB8655C953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094B58-6E75-41FB-A873-DD6CC8381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127DFAD-08DE-4403-90D7-9102280E6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CCFFFE4-7414-4854-B7C9-F73093DD6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65D0E5-5FF4-44AE-8E73-93CC221738E3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809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DB205D-E200-457D-B397-BC2C82021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F82AD99-F5E3-4A14-B309-5CF7B477AE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D302EBA-2C94-4380-8C2F-F1B0AE4E3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FBB556E-8D87-4115-B5FD-886C600A1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8F420AD-A12D-4E11-B07E-1CD2CF90E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8FA704-8CE1-453A-B2EA-226B5C77D6BF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0612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BB364A-78BC-4C09-938A-22B9B7C1C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9023112-2026-4447-8074-1891725447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DB81A89-54FC-4E5D-9121-EC7488A7C8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F79FE7C-B4D8-427E-A714-3AC6EC39F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5FBA9A7-4637-4367-B28B-5AA82401E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0892659-E388-48F2-93C5-883AA083E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9B3E08-4E6A-46A0-A316-B7FE4C39CAA6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8188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2D8E9E-C958-4FEC-8A62-E4655DD76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49B8361-204D-4DD0-B709-0DE80ACD3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179389B-288E-4E4A-B578-B338ABB649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3607689-E2A4-40A1-982E-568FF5F91D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D1D6B1F-DA8C-4FBD-8F2C-A892F49A5D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316515B-0A85-4711-99E2-862FD04C0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234588A-184A-43C1-8E80-AB0E3CCB8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5202F29-F1EF-4D1D-BEC5-7F201D136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5445E1-471D-4AE8-BF39-43B3290610AC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0693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2D036D-DDCC-465B-B43D-CCA5F8A84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2F6DF33-CF58-419F-9A24-EDE5F9EEE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06CF023-5841-44AE-8E85-BBD7C185F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FDD12B9-CBBE-46AF-9CA3-489CCD1FC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223C61-8C68-4004-8538-4F14F09281AB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7574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B677A85-4C42-4CDE-BA04-464DEA043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C33BD8F-4A7E-4988-BD13-089E53866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63A4200-152F-4DEC-8BCB-D09D72C4A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B8CB1C-83EB-4780-9D37-7CB369C0213E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1037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686BB3-A969-4F0F-A4C4-9AAAD0986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C7CF54D-019F-47B7-8F9F-7DA50A1069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52EBE76-E6BE-4B3D-8FA0-5ED2078C0C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DB970D1-F5B1-45D6-9737-40CE1043E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F112B7E-DB28-431D-BC97-D22160C8A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E8839BA-EF99-4F54-98C6-5D2A4D7A8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14D67A-5518-492B-BD2C-D767FADC4B9C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1542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079949-39EB-433A-A152-043CFCC77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FAAA567-B873-456F-8EE8-77334BF978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36F1714-0D31-4A2C-8B9E-785C426C46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5F6FCF0-D6C3-4518-A3EA-A03F92DED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5D7FAD1-B71D-4FA7-AF18-9691517A0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23A898B-8223-4D54-BAB1-16DE7DC7F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6892CD-4F52-488A-80F8-D6DDC8ECE37A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0300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BE7528-2C60-4A1E-8948-950DB1FEE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8BFD2A1-4744-47A4-87F0-1FC6135723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3514275-FE0E-4831-AC4A-ADA2CBAEBD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1254E5F-9021-45A9-BB84-7BA10D8DA8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CBBEA3B-44EA-4FC6-AEA1-1D24B82490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F5C908C-975F-45A9-B029-55F8D0BD0D00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7046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adzhienko@yandex.ru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13" Type="http://schemas.openxmlformats.org/officeDocument/2006/relationships/diagramLayout" Target="../diagrams/layout6.xml"/><Relationship Id="rId18" Type="http://schemas.openxmlformats.org/officeDocument/2006/relationships/diagramLayout" Target="../diagrams/layout7.xml"/><Relationship Id="rId3" Type="http://schemas.openxmlformats.org/officeDocument/2006/relationships/diagramLayout" Target="../diagrams/layout4.xml"/><Relationship Id="rId21" Type="http://schemas.microsoft.com/office/2007/relationships/diagramDrawing" Target="../diagrams/drawing7.xml"/><Relationship Id="rId7" Type="http://schemas.openxmlformats.org/officeDocument/2006/relationships/diagramData" Target="../diagrams/data5.xml"/><Relationship Id="rId12" Type="http://schemas.openxmlformats.org/officeDocument/2006/relationships/diagramData" Target="../diagrams/data6.xml"/><Relationship Id="rId17" Type="http://schemas.openxmlformats.org/officeDocument/2006/relationships/diagramData" Target="../diagrams/data7.xml"/><Relationship Id="rId2" Type="http://schemas.openxmlformats.org/officeDocument/2006/relationships/diagramData" Target="../diagrams/data4.xml"/><Relationship Id="rId16" Type="http://schemas.microsoft.com/office/2007/relationships/diagramDrawing" Target="../diagrams/drawing6.xml"/><Relationship Id="rId20" Type="http://schemas.openxmlformats.org/officeDocument/2006/relationships/diagramColors" Target="../diagrams/colors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5" Type="http://schemas.openxmlformats.org/officeDocument/2006/relationships/diagramColors" Target="../diagrams/colors6.xml"/><Relationship Id="rId10" Type="http://schemas.openxmlformats.org/officeDocument/2006/relationships/diagramColors" Target="../diagrams/colors5.xml"/><Relationship Id="rId19" Type="http://schemas.openxmlformats.org/officeDocument/2006/relationships/diagramQuickStyle" Target="../diagrams/quickStyle7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Relationship Id="rId14" Type="http://schemas.openxmlformats.org/officeDocument/2006/relationships/diagramQuickStyle" Target="../diagrams/quickStyle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8554" y="2348880"/>
            <a:ext cx="7841877" cy="1800200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>
                <a:solidFill>
                  <a:srgbClr val="002060"/>
                </a:solidFill>
              </a:rPr>
              <a:t>Совершенствование механизмов поддержки инновационной деятельности </a:t>
            </a:r>
            <a:br>
              <a:rPr lang="ru-RU" sz="3200" b="1" dirty="0">
                <a:solidFill>
                  <a:srgbClr val="002060"/>
                </a:solidFill>
              </a:rPr>
            </a:br>
            <a:r>
              <a:rPr lang="ru-RU" sz="3200" b="1" dirty="0">
                <a:solidFill>
                  <a:srgbClr val="002060"/>
                </a:solidFill>
              </a:rPr>
              <a:t>в медицинском вузе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4365104"/>
            <a:ext cx="7992888" cy="2088232"/>
          </a:xfrm>
        </p:spPr>
        <p:txBody>
          <a:bodyPr>
            <a:normAutofit/>
          </a:bodyPr>
          <a:lstStyle/>
          <a:p>
            <a:pPr algn="l" latinLnBrk="1">
              <a:spcBef>
                <a:spcPts val="0"/>
              </a:spcBef>
              <a:defRPr/>
            </a:pPr>
            <a:r>
              <a:rPr lang="ru-RU" dirty="0">
                <a:solidFill>
                  <a:srgbClr val="002060"/>
                </a:solidFill>
              </a:rPr>
              <a:t>Аджиенко Всеволод Леонидович </a:t>
            </a:r>
          </a:p>
          <a:p>
            <a:pPr algn="l" latinLnBrk="1">
              <a:spcBef>
                <a:spcPts val="0"/>
              </a:spcBef>
              <a:defRPr/>
            </a:pPr>
            <a:endParaRPr lang="ru-RU" dirty="0">
              <a:solidFill>
                <a:srgbClr val="002060"/>
              </a:solidFill>
            </a:endParaRPr>
          </a:p>
          <a:p>
            <a:pPr algn="l" latinLnBrk="1">
              <a:spcBef>
                <a:spcPts val="0"/>
              </a:spcBef>
              <a:defRPr/>
            </a:pPr>
            <a:r>
              <a:rPr lang="ru-RU" dirty="0">
                <a:solidFill>
                  <a:srgbClr val="002060"/>
                </a:solidFill>
              </a:rPr>
              <a:t>д</a:t>
            </a:r>
            <a:r>
              <a:rPr lang="ru-RU" altLang="ko-KR" dirty="0">
                <a:solidFill>
                  <a:srgbClr val="002060"/>
                </a:solidFill>
                <a:ea typeface="Cambria Math" pitchFamily="18" charset="0"/>
                <a:cs typeface="Arial" panose="020B0604020202020204" pitchFamily="34" charset="0"/>
              </a:rPr>
              <a:t>иректор Пятигорского медико-фармацевтического института –</a:t>
            </a:r>
          </a:p>
          <a:p>
            <a:pPr algn="l" latinLnBrk="1">
              <a:spcBef>
                <a:spcPts val="0"/>
              </a:spcBef>
              <a:defRPr/>
            </a:pPr>
            <a:r>
              <a:rPr lang="ru-RU" altLang="ko-KR" dirty="0">
                <a:solidFill>
                  <a:srgbClr val="002060"/>
                </a:solidFill>
                <a:ea typeface="Cambria Math" pitchFamily="18" charset="0"/>
                <a:cs typeface="Arial" panose="020B0604020202020204" pitchFamily="34" charset="0"/>
              </a:rPr>
              <a:t>филиала Волгоградского государственного медицинского университета,</a:t>
            </a:r>
          </a:p>
          <a:p>
            <a:pPr algn="l" latinLnBrk="1">
              <a:spcBef>
                <a:spcPts val="0"/>
              </a:spcBef>
              <a:defRPr/>
            </a:pPr>
            <a:r>
              <a:rPr lang="ru-RU" dirty="0">
                <a:solidFill>
                  <a:srgbClr val="002060"/>
                </a:solidFill>
                <a:ea typeface="Cambria Math" pitchFamily="18" charset="0"/>
                <a:cs typeface="Arial" panose="020B0604020202020204" pitchFamily="34" charset="0"/>
              </a:rPr>
              <a:t>заведующий кафедрой экономики и организации здравоохранения и </a:t>
            </a:r>
          </a:p>
          <a:p>
            <a:pPr algn="l" latinLnBrk="1">
              <a:spcBef>
                <a:spcPts val="0"/>
              </a:spcBef>
              <a:defRPr/>
            </a:pPr>
            <a:r>
              <a:rPr lang="ru-RU" dirty="0">
                <a:solidFill>
                  <a:srgbClr val="002060"/>
                </a:solidFill>
                <a:ea typeface="Cambria Math" pitchFamily="18" charset="0"/>
                <a:cs typeface="Arial" panose="020B0604020202020204" pitchFamily="34" charset="0"/>
              </a:rPr>
              <a:t>фармации, доктор медицинских наук, профессор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5590" y="239289"/>
            <a:ext cx="2874841" cy="1917518"/>
          </a:xfrm>
          <a:prstGeom prst="rect">
            <a:avLst/>
          </a:prstGeom>
        </p:spPr>
      </p:pic>
      <p:pic>
        <p:nvPicPr>
          <p:cNvPr id="7" name="Рисунок 3" descr="PMFI_new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0959" y="239289"/>
            <a:ext cx="1978761" cy="1916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0" y="16287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27717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39147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Unicode MS"/>
              </a:rPr>
              <a:t> </a:t>
            </a: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0" y="50863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Unicode MS"/>
              </a:rPr>
              <a:t> </a:t>
            </a: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39289"/>
            <a:ext cx="1871521" cy="191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55326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214D51A3-B1D4-49CD-9D58-0C295A03CDD3}"/>
              </a:ext>
            </a:extLst>
          </p:cNvPr>
          <p:cNvSpPr txBox="1">
            <a:spLocks/>
          </p:cNvSpPr>
          <p:nvPr/>
        </p:nvSpPr>
        <p:spPr>
          <a:xfrm>
            <a:off x="467544" y="260648"/>
            <a:ext cx="8208912" cy="7194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dirty="0">
                <a:solidFill>
                  <a:srgbClr val="002060"/>
                </a:solidFill>
                <a:cs typeface="Arial" panose="020B0604020202020204" pitchFamily="34" charset="0"/>
              </a:rPr>
              <a:t>Конкурентные преимущества инновационного вуза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7560D9D3-438D-44EA-AB08-64FD2EC998B3}"/>
              </a:ext>
            </a:extLst>
          </p:cNvPr>
          <p:cNvSpPr/>
          <p:nvPr/>
        </p:nvSpPr>
        <p:spPr>
          <a:xfrm>
            <a:off x="323528" y="908720"/>
            <a:ext cx="8496944" cy="6119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cs typeface="Arial" panose="020B0604020202020204" pitchFamily="34" charset="0"/>
              </a:rPr>
              <a:t>непрерывное повышение качества образования, введение оригинальных образовательных программ, имеющих инновационную составляющую</a:t>
            </a:r>
          </a:p>
          <a:p>
            <a:pPr marL="285750" indent="-285750" algn="just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cs typeface="Arial" panose="020B0604020202020204" pitchFamily="34" charset="0"/>
              </a:rPr>
              <a:t>предоставление полного цикла образовательных услуг: </a:t>
            </a:r>
            <a:r>
              <a:rPr lang="ru-RU" sz="1600" dirty="0" err="1">
                <a:cs typeface="Arial" panose="020B0604020202020204" pitchFamily="34" charset="0"/>
              </a:rPr>
              <a:t>бакалавриат</a:t>
            </a:r>
            <a:r>
              <a:rPr lang="ru-RU" sz="1600" dirty="0">
                <a:cs typeface="Arial" panose="020B0604020202020204" pitchFamily="34" charset="0"/>
              </a:rPr>
              <a:t>, магистратура, аспирантура, докторантура, программы профессиональной переподготовки, </a:t>
            </a:r>
            <a:r>
              <a:rPr lang="ru-RU" sz="1600" dirty="0" err="1">
                <a:cs typeface="Arial" panose="020B0604020202020204" pitchFamily="34" charset="0"/>
              </a:rPr>
              <a:t>практикоориентированные</a:t>
            </a:r>
            <a:r>
              <a:rPr lang="ru-RU" sz="1600" dirty="0">
                <a:cs typeface="Arial" panose="020B0604020202020204" pitchFamily="34" charset="0"/>
              </a:rPr>
              <a:t> программы повышения квалификации (тренинги и семинары)</a:t>
            </a:r>
          </a:p>
          <a:p>
            <a:pPr marL="285750" indent="-285750" algn="just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cs typeface="Arial" panose="020B0604020202020204" pitchFamily="34" charset="0"/>
              </a:rPr>
              <a:t>взаимодействие вуза с ведущими отраслевыми предприятиями и компаниями</a:t>
            </a:r>
          </a:p>
          <a:p>
            <a:pPr marL="285750" indent="-285750" algn="just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cs typeface="Arial" panose="020B0604020202020204" pitchFamily="34" charset="0"/>
              </a:rPr>
              <a:t>возможность профессиональной сертификации по системе европейских и международных квалификационных экзаменов</a:t>
            </a:r>
          </a:p>
          <a:p>
            <a:pPr marL="285750" indent="-285750" algn="just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cs typeface="Arial" panose="020B0604020202020204" pitchFamily="34" charset="0"/>
              </a:rPr>
              <a:t>рейтинговые показатели вуза у работодателей</a:t>
            </a:r>
          </a:p>
          <a:p>
            <a:pPr marL="285750" indent="-285750" algn="just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cs typeface="Arial" panose="020B0604020202020204" pitchFamily="34" charset="0"/>
              </a:rPr>
              <a:t>проведение ярмарок вакансий на базе вуза и дальнейшее трудоустройство выпускников;</a:t>
            </a:r>
          </a:p>
          <a:p>
            <a:pPr marL="285750" indent="-285750" algn="just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cs typeface="Arial" panose="020B0604020202020204" pitchFamily="34" charset="0"/>
              </a:rPr>
              <a:t>участие вуза в инновационных государственных проектах, таких как конкурсы инновационных образовательных программ</a:t>
            </a:r>
          </a:p>
          <a:p>
            <a:pPr marL="285750" indent="-285750" algn="just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cs typeface="Arial" panose="020B0604020202020204" pitchFamily="34" charset="0"/>
              </a:rPr>
              <a:t>создание социально-творческой среды обучения, предоставляющей возможности для интеллектуально-творческого развития личности студента и преподавателя</a:t>
            </a:r>
          </a:p>
          <a:p>
            <a:pPr marL="285750" indent="-285750" algn="just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cs typeface="Arial" panose="020B0604020202020204" pitchFamily="34" charset="0"/>
              </a:rPr>
              <a:t>высокая корпоративная культура, предполагающая сохранение и творческое переосмысление традиций вуза</a:t>
            </a:r>
          </a:p>
          <a:p>
            <a:pPr marL="285750" indent="-285750" algn="just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cs typeface="Arial" panose="020B0604020202020204" pitchFamily="34" charset="0"/>
              </a:rPr>
              <a:t>позитивный имидж вуза среди различных целевых аудиторий (студентов, преподавателей, сотрудников, партнеров, инвесторов, акционеров, общественных организаций, государственных структур, работодателей)</a:t>
            </a:r>
          </a:p>
          <a:p>
            <a:pPr marL="285750" indent="-285750" algn="just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ru-RU" sz="16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98357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503875200"/>
              </p:ext>
            </p:extLst>
          </p:nvPr>
        </p:nvGraphicFramePr>
        <p:xfrm>
          <a:off x="467544" y="476672"/>
          <a:ext cx="8208912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370422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598675433"/>
              </p:ext>
            </p:extLst>
          </p:nvPr>
        </p:nvGraphicFramePr>
        <p:xfrm>
          <a:off x="323528" y="1124744"/>
          <a:ext cx="8496944" cy="512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214D51A3-B1D4-49CD-9D58-0C295A03CDD3}"/>
              </a:ext>
            </a:extLst>
          </p:cNvPr>
          <p:cNvSpPr txBox="1">
            <a:spLocks/>
          </p:cNvSpPr>
          <p:nvPr/>
        </p:nvSpPr>
        <p:spPr>
          <a:xfrm>
            <a:off x="467544" y="260648"/>
            <a:ext cx="8208912" cy="7194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dirty="0">
                <a:solidFill>
                  <a:srgbClr val="002060"/>
                </a:solidFill>
                <a:cs typeface="Arial" panose="020B0604020202020204" pitchFamily="34" charset="0"/>
              </a:rPr>
              <a:t>Вуз как инновационная экосистема:</a:t>
            </a:r>
          </a:p>
          <a:p>
            <a:pPr algn="ctr"/>
            <a:r>
              <a:rPr lang="ru-RU" sz="2400" dirty="0">
                <a:solidFill>
                  <a:srgbClr val="002060"/>
                </a:solidFill>
                <a:cs typeface="Arial" panose="020B0604020202020204" pitchFamily="34" charset="0"/>
              </a:rPr>
              <a:t>генерация и коммерциализация знаний</a:t>
            </a:r>
          </a:p>
        </p:txBody>
      </p:sp>
    </p:spTree>
    <p:extLst>
      <p:ext uri="{BB962C8B-B14F-4D97-AF65-F5344CB8AC3E}">
        <p14:creationId xmlns:p14="http://schemas.microsoft.com/office/powerpoint/2010/main" val="6479324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129625816"/>
              </p:ext>
            </p:extLst>
          </p:nvPr>
        </p:nvGraphicFramePr>
        <p:xfrm>
          <a:off x="287524" y="764704"/>
          <a:ext cx="8604956" cy="5200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214D51A3-B1D4-49CD-9D58-0C295A03CDD3}"/>
              </a:ext>
            </a:extLst>
          </p:cNvPr>
          <p:cNvSpPr txBox="1">
            <a:spLocks/>
          </p:cNvSpPr>
          <p:nvPr/>
        </p:nvSpPr>
        <p:spPr>
          <a:xfrm>
            <a:off x="467544" y="260648"/>
            <a:ext cx="8208912" cy="7194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>
                <a:solidFill>
                  <a:srgbClr val="002060"/>
                </a:solidFill>
                <a:cs typeface="Arial" panose="020B0604020202020204" pitchFamily="34" charset="0"/>
              </a:rPr>
              <a:t>Элементы инновационной экосистемы вуза</a:t>
            </a:r>
          </a:p>
        </p:txBody>
      </p:sp>
    </p:spTree>
    <p:extLst>
      <p:ext uri="{BB962C8B-B14F-4D97-AF65-F5344CB8AC3E}">
        <p14:creationId xmlns:p14="http://schemas.microsoft.com/office/powerpoint/2010/main" val="30667150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214D51A3-B1D4-49CD-9D58-0C295A03CDD3}"/>
              </a:ext>
            </a:extLst>
          </p:cNvPr>
          <p:cNvSpPr txBox="1">
            <a:spLocks/>
          </p:cNvSpPr>
          <p:nvPr/>
        </p:nvSpPr>
        <p:spPr>
          <a:xfrm>
            <a:off x="467544" y="260648"/>
            <a:ext cx="8208912" cy="7194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dirty="0">
                <a:solidFill>
                  <a:srgbClr val="002060"/>
                </a:solidFill>
                <a:cs typeface="Arial" panose="020B0604020202020204" pitchFamily="34" charset="0"/>
              </a:rPr>
              <a:t>Факторы развития механизмов генерации и коммерциализации в инновационной экосистемы вуза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2210178"/>
              </p:ext>
            </p:extLst>
          </p:nvPr>
        </p:nvGraphicFramePr>
        <p:xfrm>
          <a:off x="179512" y="1138489"/>
          <a:ext cx="8784975" cy="55419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1776506267"/>
                    </a:ext>
                  </a:extLst>
                </a:gridCol>
                <a:gridCol w="3168352">
                  <a:extLst>
                    <a:ext uri="{9D8B030D-6E8A-4147-A177-3AD203B41FA5}">
                      <a16:colId xmlns:a16="http://schemas.microsoft.com/office/drawing/2014/main" val="2765299816"/>
                    </a:ext>
                  </a:extLst>
                </a:gridCol>
                <a:gridCol w="3528391">
                  <a:extLst>
                    <a:ext uri="{9D8B030D-6E8A-4147-A177-3AD203B41FA5}">
                      <a16:colId xmlns:a16="http://schemas.microsoft.com/office/drawing/2014/main" val="3130963429"/>
                    </a:ext>
                  </a:extLst>
                </a:gridCol>
              </a:tblGrid>
              <a:tr h="354728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+mj-lt"/>
                        </a:rPr>
                        <a:t>Механизм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+mj-lt"/>
                        </a:rPr>
                        <a:t>Сильные стороны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+mj-lt"/>
                        </a:rPr>
                        <a:t>Слабые стороны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2314985"/>
                  </a:ext>
                </a:extLst>
              </a:tr>
              <a:tr h="2926506">
                <a:tc>
                  <a:txBody>
                    <a:bodyPr/>
                    <a:lstStyle/>
                    <a:p>
                      <a:pPr algn="ctr"/>
                      <a:r>
                        <a:rPr lang="ru-RU" sz="1700" dirty="0">
                          <a:latin typeface="+mn-lt"/>
                        </a:rPr>
                        <a:t>Генерация знаний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>
                          <a:latin typeface="+mn-lt"/>
                        </a:rPr>
                        <a:t>широкий спектр научных и образовательных направлений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>
                          <a:latin typeface="+mn-lt"/>
                        </a:rPr>
                        <a:t>рост объемов НИР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>
                          <a:latin typeface="+mn-lt"/>
                        </a:rPr>
                        <a:t>сотрудничество с ведущими российскими и зарубежными вузами</a:t>
                      </a:r>
                      <a:r>
                        <a:rPr lang="ru-RU" sz="1400" baseline="0" dirty="0">
                          <a:latin typeface="+mn-lt"/>
                        </a:rPr>
                        <a:t> и научными центрами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>
                          <a:latin typeface="+mn-lt"/>
                        </a:rPr>
                        <a:t>наличие высококвалифицированных ППС и системы привлечения молодых НПР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сравнительно низкое число цитирований научных публикаций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устаревшая лабораторно-техническая база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низкая мотивация кадров в реализации НИР и результатах своего труда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доминирующее вовлечение ППС в образовательный процесс по сравнению с научной и инновационной деятельностью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недостаточное наличие НПР для реализации инновационных направлений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7548936"/>
                  </a:ext>
                </a:extLst>
              </a:tr>
              <a:tr h="2249638">
                <a:tc>
                  <a:txBody>
                    <a:bodyPr/>
                    <a:lstStyle/>
                    <a:p>
                      <a:pPr algn="ctr"/>
                      <a:r>
                        <a:rPr lang="ru-RU" sz="1700" dirty="0">
                          <a:latin typeface="+mn-lt"/>
                        </a:rPr>
                        <a:t>Коммерциализация знаний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>
                          <a:latin typeface="+mn-lt"/>
                        </a:rPr>
                        <a:t>наличие перспективных</a:t>
                      </a:r>
                      <a:r>
                        <a:rPr lang="ru-RU" sz="1400" baseline="0" dirty="0">
                          <a:latin typeface="+mn-lt"/>
                        </a:rPr>
                        <a:t> разработок в сфере организации трансфера технологий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400" baseline="0" dirty="0">
                          <a:latin typeface="+mn-lt"/>
                        </a:rPr>
                        <a:t>наличие связей с рядом субъектов реального сектора экономики и инновационной инфраструктуры региона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невысокий удельный вес внедрений результатов научных исследований в реальный сектор экономики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отсутствие системы мотивации и стимулирования трансфера технологий у разработчиков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незначительный объем поступлений от инновационной деятельности в структуре доходов вуза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29593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2862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559287537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851220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214D51A3-B1D4-49CD-9D58-0C295A03CDD3}"/>
              </a:ext>
            </a:extLst>
          </p:cNvPr>
          <p:cNvSpPr txBox="1">
            <a:spLocks/>
          </p:cNvSpPr>
          <p:nvPr/>
        </p:nvSpPr>
        <p:spPr>
          <a:xfrm>
            <a:off x="467544" y="260648"/>
            <a:ext cx="8208912" cy="7194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dirty="0">
                <a:solidFill>
                  <a:srgbClr val="002060"/>
                </a:solidFill>
                <a:cs typeface="Arial" panose="020B0604020202020204" pitchFamily="34" charset="0"/>
              </a:rPr>
              <a:t>Динамика показателей инновационной активности НОМК «</a:t>
            </a:r>
            <a:r>
              <a:rPr lang="ru-RU" sz="2400" dirty="0" err="1">
                <a:solidFill>
                  <a:srgbClr val="002060"/>
                </a:solidFill>
                <a:cs typeface="Arial" panose="020B0604020202020204" pitchFamily="34" charset="0"/>
              </a:rPr>
              <a:t>Северо-Кавказский</a:t>
            </a:r>
            <a:r>
              <a:rPr lang="ru-RU" sz="2400" dirty="0">
                <a:solidFill>
                  <a:srgbClr val="002060"/>
                </a:solidFill>
                <a:cs typeface="Arial" panose="020B0604020202020204" pitchFamily="34" charset="0"/>
              </a:rPr>
              <a:t>»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4809106"/>
              </p:ext>
            </p:extLst>
          </p:nvPr>
        </p:nvGraphicFramePr>
        <p:xfrm>
          <a:off x="323528" y="1124745"/>
          <a:ext cx="8568952" cy="5400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87267">
                  <a:extLst>
                    <a:ext uri="{9D8B030D-6E8A-4147-A177-3AD203B41FA5}">
                      <a16:colId xmlns:a16="http://schemas.microsoft.com/office/drawing/2014/main" val="4218073507"/>
                    </a:ext>
                  </a:extLst>
                </a:gridCol>
                <a:gridCol w="3681685">
                  <a:extLst>
                    <a:ext uri="{9D8B030D-6E8A-4147-A177-3AD203B41FA5}">
                      <a16:colId xmlns:a16="http://schemas.microsoft.com/office/drawing/2014/main" val="415606960"/>
                    </a:ext>
                  </a:extLst>
                </a:gridCol>
              </a:tblGrid>
              <a:tr h="676759"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b="1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Показатель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Динамика показателя в период 2016-2018 гг.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0097953"/>
                  </a:ext>
                </a:extLst>
              </a:tr>
              <a:tr h="3867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% увеличения / снижения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3851487"/>
                  </a:ext>
                </a:extLst>
              </a:tr>
              <a:tr h="5914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инновационных проектов, выполняемых на базе участников кластера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↑ 32,6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41465401"/>
                  </a:ext>
                </a:extLst>
              </a:tr>
              <a:tr h="7885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заявленных инновационных продуктов, поставленных на учет и имеющих потенциал к коммерциализации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↑ 6,5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32935226"/>
                  </a:ext>
                </a:extLst>
              </a:tr>
              <a:tr h="5914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Объем инновационных проектов,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выполняемых участниками кластера (млн. руб.)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↓ 20,1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7797436"/>
                  </a:ext>
                </a:extLst>
              </a:tr>
              <a:tr h="9857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Объем высокотехнологичной продукции (млн. руб.), созданной участниками кластера с использованием элементов инновационной структуры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↑ 20,3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48953372"/>
                  </a:ext>
                </a:extLst>
              </a:tr>
              <a:tr h="7885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инновационных субъектов 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 инновационной базе участников кластера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↑ 15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10132459"/>
                  </a:ext>
                </a:extLst>
              </a:tr>
              <a:tr h="5914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созданных рабочих мест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 инновационной базе участников кластера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↑ 30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62960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84646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8554" y="2348880"/>
            <a:ext cx="7841877" cy="1800200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>
                <a:solidFill>
                  <a:srgbClr val="002060"/>
                </a:solidFill>
              </a:rPr>
              <a:t>Совершенствование механизмов поддержки инновационной деятельности </a:t>
            </a:r>
            <a:br>
              <a:rPr lang="ru-RU" sz="3200" b="1" dirty="0">
                <a:solidFill>
                  <a:srgbClr val="002060"/>
                </a:solidFill>
              </a:rPr>
            </a:br>
            <a:r>
              <a:rPr lang="ru-RU" sz="3200" b="1" dirty="0">
                <a:solidFill>
                  <a:srgbClr val="002060"/>
                </a:solidFill>
              </a:rPr>
              <a:t>в медицинском вузе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4365104"/>
            <a:ext cx="7992888" cy="2088232"/>
          </a:xfrm>
        </p:spPr>
        <p:txBody>
          <a:bodyPr>
            <a:normAutofit/>
          </a:bodyPr>
          <a:lstStyle/>
          <a:p>
            <a:pPr algn="l" latinLnBrk="1">
              <a:spcBef>
                <a:spcPts val="0"/>
              </a:spcBef>
              <a:defRPr/>
            </a:pPr>
            <a:r>
              <a:rPr lang="ru-RU" dirty="0">
                <a:solidFill>
                  <a:srgbClr val="002060"/>
                </a:solidFill>
              </a:rPr>
              <a:t>Аджиенко Всеволод Леонидович </a:t>
            </a:r>
          </a:p>
          <a:p>
            <a:pPr algn="l" latinLnBrk="1">
              <a:spcBef>
                <a:spcPts val="0"/>
              </a:spcBef>
              <a:defRPr/>
            </a:pPr>
            <a:endParaRPr lang="ru-RU" dirty="0">
              <a:solidFill>
                <a:srgbClr val="002060"/>
              </a:solidFill>
            </a:endParaRPr>
          </a:p>
          <a:p>
            <a:pPr algn="l" latinLnBrk="1">
              <a:spcBef>
                <a:spcPts val="0"/>
              </a:spcBef>
              <a:defRPr/>
            </a:pPr>
            <a:r>
              <a:rPr lang="ru-RU" dirty="0">
                <a:solidFill>
                  <a:srgbClr val="002060"/>
                </a:solidFill>
              </a:rPr>
              <a:t>д</a:t>
            </a:r>
            <a:r>
              <a:rPr lang="ru-RU" altLang="ko-KR" dirty="0">
                <a:solidFill>
                  <a:srgbClr val="002060"/>
                </a:solidFill>
                <a:ea typeface="Cambria Math" pitchFamily="18" charset="0"/>
                <a:cs typeface="Arial" panose="020B0604020202020204" pitchFamily="34" charset="0"/>
              </a:rPr>
              <a:t>иректор Пятигорского медико-фармацевтического института –</a:t>
            </a:r>
          </a:p>
          <a:p>
            <a:pPr algn="l" latinLnBrk="1">
              <a:spcBef>
                <a:spcPts val="0"/>
              </a:spcBef>
              <a:defRPr/>
            </a:pPr>
            <a:r>
              <a:rPr lang="ru-RU" altLang="ko-KR" dirty="0">
                <a:solidFill>
                  <a:srgbClr val="002060"/>
                </a:solidFill>
                <a:ea typeface="Cambria Math" pitchFamily="18" charset="0"/>
                <a:cs typeface="Arial" panose="020B0604020202020204" pitchFamily="34" charset="0"/>
              </a:rPr>
              <a:t>филиала Волгоградского государственного медицинского университета,</a:t>
            </a:r>
          </a:p>
          <a:p>
            <a:pPr algn="l" latinLnBrk="1">
              <a:spcBef>
                <a:spcPts val="0"/>
              </a:spcBef>
              <a:defRPr/>
            </a:pPr>
            <a:r>
              <a:rPr lang="ru-RU" dirty="0">
                <a:solidFill>
                  <a:srgbClr val="002060"/>
                </a:solidFill>
                <a:ea typeface="Cambria Math" pitchFamily="18" charset="0"/>
                <a:cs typeface="Arial" panose="020B0604020202020204" pitchFamily="34" charset="0"/>
              </a:rPr>
              <a:t>заведующий кафедрой экономики и организации здравоохранения и </a:t>
            </a:r>
          </a:p>
          <a:p>
            <a:pPr algn="l" latinLnBrk="1">
              <a:spcBef>
                <a:spcPts val="0"/>
              </a:spcBef>
              <a:defRPr/>
            </a:pPr>
            <a:r>
              <a:rPr lang="ru-RU" dirty="0">
                <a:solidFill>
                  <a:srgbClr val="002060"/>
                </a:solidFill>
                <a:ea typeface="Cambria Math" pitchFamily="18" charset="0"/>
                <a:cs typeface="Arial" panose="020B0604020202020204" pitchFamily="34" charset="0"/>
              </a:rPr>
              <a:t>фармации, доктор медицинских наук, профессор</a:t>
            </a:r>
          </a:p>
          <a:p>
            <a:pPr algn="l" latinLnBrk="1">
              <a:spcBef>
                <a:spcPts val="0"/>
              </a:spcBef>
              <a:defRPr/>
            </a:pPr>
            <a:endParaRPr lang="ru-RU" dirty="0">
              <a:solidFill>
                <a:srgbClr val="002060"/>
              </a:solidFill>
              <a:ea typeface="Cambria Math" pitchFamily="18" charset="0"/>
              <a:cs typeface="Arial" panose="020B0604020202020204" pitchFamily="34" charset="0"/>
            </a:endParaRPr>
          </a:p>
          <a:p>
            <a:pPr algn="l" latinLnBrk="1">
              <a:spcBef>
                <a:spcPts val="0"/>
              </a:spcBef>
              <a:defRPr/>
            </a:pPr>
            <a:r>
              <a:rPr lang="ru-RU" dirty="0">
                <a:solidFill>
                  <a:srgbClr val="002060"/>
                </a:solidFill>
                <a:ea typeface="Cambria Math" pitchFamily="18" charset="0"/>
                <a:cs typeface="Arial" panose="020B0604020202020204" pitchFamily="34" charset="0"/>
              </a:rPr>
              <a:t>+7 962 426 35 55,  </a:t>
            </a:r>
            <a:r>
              <a:rPr lang="en-US" dirty="0">
                <a:solidFill>
                  <a:srgbClr val="002060"/>
                </a:solidFill>
                <a:ea typeface="Cambria Math" pitchFamily="18" charset="0"/>
                <a:cs typeface="Arial" panose="020B0604020202020204" pitchFamily="34" charset="0"/>
                <a:hlinkClick r:id="rId2"/>
              </a:rPr>
              <a:t>adzhienko@yandex.ru</a:t>
            </a:r>
            <a:r>
              <a:rPr lang="en-US" dirty="0">
                <a:solidFill>
                  <a:srgbClr val="002060"/>
                </a:solidFill>
                <a:ea typeface="Cambria Math" pitchFamily="18" charset="0"/>
                <a:cs typeface="Arial" panose="020B0604020202020204" pitchFamily="34" charset="0"/>
              </a:rPr>
              <a:t> 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5590" y="239289"/>
            <a:ext cx="2874841" cy="1917518"/>
          </a:xfrm>
          <a:prstGeom prst="rect">
            <a:avLst/>
          </a:prstGeom>
        </p:spPr>
      </p:pic>
      <p:pic>
        <p:nvPicPr>
          <p:cNvPr id="7" name="Рисунок 3" descr="PMFI_new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0959" y="239289"/>
            <a:ext cx="1978761" cy="1916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0" y="16287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27717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39147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Unicode MS"/>
              </a:rPr>
              <a:t> </a:t>
            </a: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0" y="50863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Unicode MS"/>
              </a:rPr>
              <a:t> </a:t>
            </a: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39289"/>
            <a:ext cx="1871521" cy="191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0069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153880003"/>
              </p:ext>
            </p:extLst>
          </p:nvPr>
        </p:nvGraphicFramePr>
        <p:xfrm>
          <a:off x="611560" y="836712"/>
          <a:ext cx="8064896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99214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918762515"/>
              </p:ext>
            </p:extLst>
          </p:nvPr>
        </p:nvGraphicFramePr>
        <p:xfrm>
          <a:off x="467544" y="5805264"/>
          <a:ext cx="8352928" cy="979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316933922"/>
              </p:ext>
            </p:extLst>
          </p:nvPr>
        </p:nvGraphicFramePr>
        <p:xfrm>
          <a:off x="323528" y="144016"/>
          <a:ext cx="8496944" cy="5805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562858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749218156"/>
              </p:ext>
            </p:extLst>
          </p:nvPr>
        </p:nvGraphicFramePr>
        <p:xfrm>
          <a:off x="2339750" y="2060848"/>
          <a:ext cx="4824537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Группа 4"/>
          <p:cNvGrpSpPr/>
          <p:nvPr/>
        </p:nvGrpSpPr>
        <p:grpSpPr>
          <a:xfrm>
            <a:off x="2411761" y="3892128"/>
            <a:ext cx="4608513" cy="2345184"/>
            <a:chOff x="90406" y="2252024"/>
            <a:chExt cx="1807378" cy="3043377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118646" y="2252024"/>
              <a:ext cx="1750897" cy="1081017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TextBox 6"/>
            <p:cNvSpPr txBox="1"/>
            <p:nvPr/>
          </p:nvSpPr>
          <p:spPr>
            <a:xfrm>
              <a:off x="90406" y="3987162"/>
              <a:ext cx="1807378" cy="130823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100" kern="1200" dirty="0">
                  <a:sym typeface="Symbol" panose="05050102010706020507" pitchFamily="18" charset="2"/>
                </a:rPr>
                <a:t> </a:t>
              </a:r>
              <a:r>
                <a:rPr lang="ru-RU" sz="1400" kern="1200" dirty="0"/>
                <a:t>Контингент по программам технологического направления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>
                  <a:sym typeface="Symbol" panose="05050102010706020507" pitchFamily="18" charset="2"/>
                </a:rPr>
                <a:t> </a:t>
              </a:r>
              <a:r>
                <a:rPr lang="ru-RU" sz="1400" kern="1200" dirty="0"/>
                <a:t>Объем интеллектуальной деятельности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>
                  <a:sym typeface="Symbol" panose="05050102010706020507" pitchFamily="18" charset="2"/>
                </a:rPr>
                <a:t> </a:t>
              </a:r>
              <a:r>
                <a:rPr lang="ru-RU" sz="1400" kern="1200" dirty="0"/>
                <a:t>Объем НИОКР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>
                  <a:sym typeface="Symbol" panose="05050102010706020507" pitchFamily="18" charset="2"/>
                </a:rPr>
                <a:t> </a:t>
              </a:r>
              <a:r>
                <a:rPr lang="ru-RU" sz="1400" kern="1200" dirty="0"/>
                <a:t>Количество </a:t>
              </a:r>
              <a:r>
                <a:rPr lang="ru-RU" sz="1400" kern="1200" dirty="0" err="1"/>
                <a:t>стартапов</a:t>
              </a:r>
              <a:endParaRPr lang="ru-RU" sz="1400" kern="1200" dirty="0"/>
            </a:p>
          </p:txBody>
        </p:sp>
      </p:grp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790177604"/>
              </p:ext>
            </p:extLst>
          </p:nvPr>
        </p:nvGraphicFramePr>
        <p:xfrm>
          <a:off x="251520" y="764705"/>
          <a:ext cx="8568952" cy="18548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79388" y="188640"/>
            <a:ext cx="86410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+mj-lt"/>
                <a:cs typeface="Calibri Light" panose="020F0302020204030204" pitchFamily="34" charset="0"/>
              </a:rPr>
              <a:t>Вузы как пространство инноваций</a:t>
            </a:r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3826897905"/>
              </p:ext>
            </p:extLst>
          </p:nvPr>
        </p:nvGraphicFramePr>
        <p:xfrm>
          <a:off x="257763" y="2348880"/>
          <a:ext cx="1787715" cy="40588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2105140414"/>
              </p:ext>
            </p:extLst>
          </p:nvPr>
        </p:nvGraphicFramePr>
        <p:xfrm>
          <a:off x="7179893" y="2492896"/>
          <a:ext cx="1787715" cy="41651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</p:spTree>
    <p:extLst>
      <p:ext uri="{BB962C8B-B14F-4D97-AF65-F5344CB8AC3E}">
        <p14:creationId xmlns:p14="http://schemas.microsoft.com/office/powerpoint/2010/main" val="3560771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214D51A3-B1D4-49CD-9D58-0C295A03CDD3}"/>
              </a:ext>
            </a:extLst>
          </p:cNvPr>
          <p:cNvSpPr txBox="1">
            <a:spLocks/>
          </p:cNvSpPr>
          <p:nvPr/>
        </p:nvSpPr>
        <p:spPr>
          <a:xfrm>
            <a:off x="467544" y="405320"/>
            <a:ext cx="8208912" cy="7194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dirty="0">
                <a:solidFill>
                  <a:srgbClr val="002060"/>
                </a:solidFill>
                <a:cs typeface="Arial" panose="020B0604020202020204" pitchFamily="34" charset="0"/>
              </a:rPr>
              <a:t>В процессе обучения в современном университете: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7560D9D3-438D-44EA-AB08-64FD2EC998B3}"/>
              </a:ext>
            </a:extLst>
          </p:cNvPr>
          <p:cNvSpPr/>
          <p:nvPr/>
        </p:nvSpPr>
        <p:spPr>
          <a:xfrm>
            <a:off x="1259632" y="1275814"/>
            <a:ext cx="6768752" cy="49977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dirty="0">
                <a:cs typeface="Arial" panose="020B0604020202020204" pitchFamily="34" charset="0"/>
              </a:rPr>
              <a:t>студенты принимают участие в реальных проектах, осуществляемых в реальных секторах экономики</a:t>
            </a:r>
          </a:p>
          <a:p>
            <a:pPr marL="285750" indent="-285750">
              <a:lnSpc>
                <a:spcPct val="107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dirty="0">
                <a:cs typeface="Arial" panose="020B0604020202020204" pitchFamily="34" charset="0"/>
              </a:rPr>
              <a:t>проводятся исследования фундаментального и прикладного характера</a:t>
            </a:r>
          </a:p>
          <a:p>
            <a:pPr marL="285750" indent="-285750">
              <a:lnSpc>
                <a:spcPct val="107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dirty="0">
                <a:cs typeface="Arial" panose="020B0604020202020204" pitchFamily="34" charset="0"/>
              </a:rPr>
              <a:t>используются образовательные технологии, обеспечивающие студентам возможность выбора учебных курсов</a:t>
            </a:r>
          </a:p>
          <a:p>
            <a:pPr marL="285750" indent="-285750">
              <a:lnSpc>
                <a:spcPct val="107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dirty="0">
                <a:cs typeface="Arial" panose="020B0604020202020204" pitchFamily="34" charset="0"/>
              </a:rPr>
              <a:t>осуществляется принцип фундаментального образования, который обеспечивает подъем вузовской науки в ее связи с экономикой за счет развития инновационной инфраструктуры</a:t>
            </a:r>
          </a:p>
          <a:p>
            <a:pPr marL="285750" indent="-285750">
              <a:lnSpc>
                <a:spcPct val="107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dirty="0">
                <a:cs typeface="Arial" panose="020B0604020202020204" pitchFamily="34" charset="0"/>
              </a:rPr>
              <a:t>реализуется многоуровневая система подготовки, переподготовки, повышения квалификации и консультирования специалистов для инновационной деятельности в сфере образования, науки и промышленности</a:t>
            </a:r>
          </a:p>
          <a:p>
            <a:pPr marL="285750" indent="-285750">
              <a:lnSpc>
                <a:spcPct val="107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dirty="0">
                <a:cs typeface="Arial" panose="020B0604020202020204" pitchFamily="34" charset="0"/>
              </a:rPr>
              <a:t>на базе вуза развивается центр трансфера технологи</a:t>
            </a:r>
            <a:r>
              <a:rPr lang="ru-RU" dirty="0">
                <a:ea typeface="Times New Roman" panose="02020603050405020304" pitchFamily="18" charset="0"/>
                <a:cs typeface="Arial" panose="020B0604020202020204" pitchFamily="34" charset="0"/>
              </a:rPr>
              <a:t>й</a:t>
            </a:r>
          </a:p>
        </p:txBody>
      </p:sp>
    </p:spTree>
    <p:extLst>
      <p:ext uri="{BB962C8B-B14F-4D97-AF65-F5344CB8AC3E}">
        <p14:creationId xmlns:p14="http://schemas.microsoft.com/office/powerpoint/2010/main" val="3072323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214D51A3-B1D4-49CD-9D58-0C295A03CDD3}"/>
              </a:ext>
            </a:extLst>
          </p:cNvPr>
          <p:cNvSpPr txBox="1">
            <a:spLocks/>
          </p:cNvSpPr>
          <p:nvPr/>
        </p:nvSpPr>
        <p:spPr>
          <a:xfrm>
            <a:off x="251520" y="260648"/>
            <a:ext cx="8568952" cy="7194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dirty="0">
                <a:solidFill>
                  <a:srgbClr val="002060"/>
                </a:solidFill>
                <a:cs typeface="Arial" panose="020B0604020202020204" pitchFamily="34" charset="0"/>
              </a:rPr>
              <a:t>Показатели эффективности инновационной работы вуза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7560D9D3-438D-44EA-AB08-64FD2EC998B3}"/>
              </a:ext>
            </a:extLst>
          </p:cNvPr>
          <p:cNvSpPr/>
          <p:nvPr/>
        </p:nvSpPr>
        <p:spPr>
          <a:xfrm>
            <a:off x="611560" y="1124744"/>
            <a:ext cx="8064896" cy="55561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cs typeface="Arial" panose="020B0604020202020204" pitchFamily="34" charset="0"/>
              </a:rPr>
              <a:t>объём </a:t>
            </a:r>
            <a:r>
              <a:rPr lang="ru-RU" sz="2000" dirty="0" err="1">
                <a:cs typeface="Arial" panose="020B0604020202020204" pitchFamily="34" charset="0"/>
              </a:rPr>
              <a:t>коммерциализованных</a:t>
            </a:r>
            <a:r>
              <a:rPr lang="ru-RU" sz="2000" dirty="0">
                <a:cs typeface="Arial" panose="020B0604020202020204" pitchFamily="34" charset="0"/>
              </a:rPr>
              <a:t> инновационных продуктов</a:t>
            </a:r>
          </a:p>
          <a:p>
            <a:pPr marL="285750" indent="-285750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cs typeface="Arial" panose="020B0604020202020204" pitchFamily="34" charset="0"/>
              </a:rPr>
              <a:t>участие молодых ученых в разработке и реализации инновационных проектов</a:t>
            </a:r>
          </a:p>
          <a:p>
            <a:pPr marL="285750" indent="-285750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cs typeface="Arial" panose="020B0604020202020204" pitchFamily="34" charset="0"/>
              </a:rPr>
              <a:t>наличие инфраструктуры (инновационные предприятия, подготовка кадров в области инновационного и технологического менеджмента)</a:t>
            </a:r>
          </a:p>
          <a:p>
            <a:pPr marL="285750" indent="-285750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cs typeface="Arial" panose="020B0604020202020204" pitchFamily="34" charset="0"/>
              </a:rPr>
              <a:t>количество семинаров повышения квалификации для менеджеров в инновационной сфере</a:t>
            </a:r>
          </a:p>
          <a:p>
            <a:pPr marL="285750" indent="-285750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cs typeface="Arial" panose="020B0604020202020204" pitchFamily="34" charset="0"/>
              </a:rPr>
              <a:t>количество экспонатов, представленных на инновационных выставках</a:t>
            </a:r>
          </a:p>
          <a:p>
            <a:pPr marL="285750" indent="-285750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cs typeface="Arial" panose="020B0604020202020204" pitchFamily="34" charset="0"/>
              </a:rPr>
              <a:t>количество поданных заявок, полученных и реализованных патентов, ноу-хау и иных объектов интеллектуальной собственности</a:t>
            </a:r>
          </a:p>
          <a:p>
            <a:pPr marL="285750" indent="-285750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cs typeface="Arial" panose="020B0604020202020204" pitchFamily="34" charset="0"/>
              </a:rPr>
              <a:t>участие университета в экспертизе проектов инновационных конкурсов</a:t>
            </a:r>
          </a:p>
          <a:p>
            <a:pPr marL="285750" indent="-285750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cs typeface="Arial" panose="020B0604020202020204" pitchFamily="34" charset="0"/>
              </a:rPr>
              <a:t>разработка и издание учебно-методических пособий, учебников по инновационному и технологическому менеджменту</a:t>
            </a:r>
          </a:p>
        </p:txBody>
      </p:sp>
    </p:spTree>
    <p:extLst>
      <p:ext uri="{BB962C8B-B14F-4D97-AF65-F5344CB8AC3E}">
        <p14:creationId xmlns:p14="http://schemas.microsoft.com/office/powerpoint/2010/main" val="3719413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4030506432"/>
              </p:ext>
            </p:extLst>
          </p:nvPr>
        </p:nvGraphicFramePr>
        <p:xfrm>
          <a:off x="395536" y="836712"/>
          <a:ext cx="8352928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214D51A3-B1D4-49CD-9D58-0C295A03CDD3}"/>
              </a:ext>
            </a:extLst>
          </p:cNvPr>
          <p:cNvSpPr txBox="1">
            <a:spLocks/>
          </p:cNvSpPr>
          <p:nvPr/>
        </p:nvSpPr>
        <p:spPr>
          <a:xfrm>
            <a:off x="251520" y="116632"/>
            <a:ext cx="8640960" cy="7194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dirty="0">
                <a:solidFill>
                  <a:srgbClr val="002060"/>
                </a:solidFill>
                <a:cs typeface="Arial" panose="020B0604020202020204" pitchFamily="34" charset="0"/>
              </a:rPr>
              <a:t>Механизмы развития инновационного потенциала университета:</a:t>
            </a:r>
          </a:p>
        </p:txBody>
      </p:sp>
    </p:spTree>
    <p:extLst>
      <p:ext uri="{BB962C8B-B14F-4D97-AF65-F5344CB8AC3E}">
        <p14:creationId xmlns:p14="http://schemas.microsoft.com/office/powerpoint/2010/main" val="324165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992264432"/>
              </p:ext>
            </p:extLst>
          </p:nvPr>
        </p:nvGraphicFramePr>
        <p:xfrm>
          <a:off x="107504" y="908720"/>
          <a:ext cx="8928992" cy="5949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214D51A3-B1D4-49CD-9D58-0C295A03CDD3}"/>
              </a:ext>
            </a:extLst>
          </p:cNvPr>
          <p:cNvSpPr txBox="1">
            <a:spLocks/>
          </p:cNvSpPr>
          <p:nvPr/>
        </p:nvSpPr>
        <p:spPr>
          <a:xfrm>
            <a:off x="323528" y="188640"/>
            <a:ext cx="8496944" cy="7194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dirty="0">
                <a:solidFill>
                  <a:srgbClr val="002060"/>
                </a:solidFill>
                <a:cs typeface="Arial" panose="020B0604020202020204" pitchFamily="34" charset="0"/>
              </a:rPr>
              <a:t>Решение проблем инновационной деятельности в медицине и фармации (Стратегия развития мед. науки до 2025 г.):</a:t>
            </a:r>
          </a:p>
        </p:txBody>
      </p:sp>
    </p:spTree>
    <p:extLst>
      <p:ext uri="{BB962C8B-B14F-4D97-AF65-F5344CB8AC3E}">
        <p14:creationId xmlns:p14="http://schemas.microsoft.com/office/powerpoint/2010/main" val="16481476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645287239"/>
              </p:ext>
            </p:extLst>
          </p:nvPr>
        </p:nvGraphicFramePr>
        <p:xfrm>
          <a:off x="251520" y="1196752"/>
          <a:ext cx="8784976" cy="5661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E17C3B7F-2751-4BF6-AE13-C4D710097B8F}"/>
              </a:ext>
            </a:extLst>
          </p:cNvPr>
          <p:cNvSpPr txBox="1">
            <a:spLocks/>
          </p:cNvSpPr>
          <p:nvPr/>
        </p:nvSpPr>
        <p:spPr>
          <a:xfrm>
            <a:off x="323528" y="188640"/>
            <a:ext cx="8496944" cy="7194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dirty="0">
                <a:solidFill>
                  <a:srgbClr val="002060"/>
                </a:solidFill>
                <a:cs typeface="Arial" panose="020B0604020202020204" pitchFamily="34" charset="0"/>
              </a:rPr>
              <a:t>Решение проблем инновационной деятельности в медицине и фармации (Стратегия развития мед. науки до 2025 г.):</a:t>
            </a:r>
          </a:p>
        </p:txBody>
      </p:sp>
    </p:spTree>
    <p:extLst>
      <p:ext uri="{BB962C8B-B14F-4D97-AF65-F5344CB8AC3E}">
        <p14:creationId xmlns:p14="http://schemas.microsoft.com/office/powerpoint/2010/main" val="6790201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7488</TotalTime>
  <Words>1296</Words>
  <Application>Microsoft Office PowerPoint</Application>
  <PresentationFormat>Экран (4:3)</PresentationFormat>
  <Paragraphs>231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6" baseType="lpstr">
      <vt:lpstr>Arial Unicode MS</vt:lpstr>
      <vt:lpstr>Arial</vt:lpstr>
      <vt:lpstr>Calibri</vt:lpstr>
      <vt:lpstr>Calibri Light</vt:lpstr>
      <vt:lpstr>Cambria Math</vt:lpstr>
      <vt:lpstr>Symbol</vt:lpstr>
      <vt:lpstr>Times New Roman</vt:lpstr>
      <vt:lpstr>Wingdings</vt:lpstr>
      <vt:lpstr>Тема Office</vt:lpstr>
      <vt:lpstr>Совершенствование механизмов поддержки инновационной деятельности  в медицинском вузе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Совершенствование механизмов поддержки инновационной деятельности  в медицинском вузе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Всеволод Аджиенко</cp:lastModifiedBy>
  <cp:revision>818</cp:revision>
  <dcterms:created xsi:type="dcterms:W3CDTF">2010-05-23T14:28:12Z</dcterms:created>
  <dcterms:modified xsi:type="dcterms:W3CDTF">2019-04-16T13:18:11Z</dcterms:modified>
</cp:coreProperties>
</file>