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4" r:id="rId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1" autoAdjust="0"/>
  </p:normalViewPr>
  <p:slideViewPr>
    <p:cSldViewPr>
      <p:cViewPr varScale="1">
        <p:scale>
          <a:sx n="87" d="100"/>
          <a:sy n="87" d="100"/>
        </p:scale>
        <p:origin x="-1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6DCDC5E8-1941-4819-ADA0-91CB53189D32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377316"/>
            <a:ext cx="2945660" cy="493634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EA261FEC-D236-4C70-9ED8-B4E8D204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201F-9123-4A81-8A29-FD0A898AE8C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E86C-E593-4746-A59D-78BD1DD187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9AA7-1CD5-4577-938C-764C5ACBF59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23F1-53A9-454C-88D2-89F2DC5D9B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0610-A9A1-4CF2-BE72-D4EED8F3ECC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541A-1E14-45AC-99ED-A1A61112A64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6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757C-5E88-4422-BC13-A9A7E771F4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9ACD-AB98-4E14-A6B9-EDB43B84B4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8D9D-C7DF-4E37-A03B-622E65C0C8D6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8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88D4-C67C-4DC5-9399-238E584FDC0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D6AF-37A7-4080-B05B-ABB7774048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3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4A3-E3D1-452E-B50B-50C8B58822A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5104-9FB5-4E2C-B908-1F6669D538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2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44778-0696-4B83-A344-2D7B52DB4E4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53639-3857-4410-82AC-F00BBCA65A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4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1CD8-ABAF-429F-A3ED-77ACBAE0F16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18FE-0681-42FB-9A04-82BA9D8433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2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21B6-C59E-4321-B0DF-E3A56F2946A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FB62-3F89-435C-8CF9-E0E312BF12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E869-FBC0-4A1B-B05A-22907076D34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1517B-7995-4415-A529-79011EBACCC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6FAF-5980-4A85-B8E9-71BB4584FB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336C-2CBD-4FB8-AB1B-0E705628EEC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7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DA55-09D2-4FDA-8D66-6C2C93CA04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AD209-B0DF-48E0-9F15-CF40612CA2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3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15CFC0-A4C6-4C27-A634-38A262AA157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E6C66A-C850-44BC-AB9D-01B81EB057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3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E.Amlaeva\Desktop\Untitled.FR12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97424" y="210952"/>
            <a:ext cx="5157192" cy="8136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1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клад 15.032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доклад 15.032013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достижения в образовательной деятельности за 2015 год</dc:title>
  <dc:creator>Михайлюкова Александра Васильевна</dc:creator>
  <cp:lastModifiedBy>Амлаева Элла Самсоновна</cp:lastModifiedBy>
  <cp:revision>141</cp:revision>
  <cp:lastPrinted>2016-04-21T14:17:37Z</cp:lastPrinted>
  <dcterms:created xsi:type="dcterms:W3CDTF">2016-04-06T06:33:15Z</dcterms:created>
  <dcterms:modified xsi:type="dcterms:W3CDTF">2019-04-16T11:48:04Z</dcterms:modified>
</cp:coreProperties>
</file>